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theme/theme6.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7.xml" ContentType="application/vnd.openxmlformats-officedocument.theme+xml"/>
  <Override PartName="/ppt/slideLayouts/slideLayout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34" r:id="rId4"/>
    <p:sldMasterId id="2147483736" r:id="rId5"/>
    <p:sldMasterId id="2147483742" r:id="rId6"/>
    <p:sldMasterId id="2147483672" r:id="rId7"/>
    <p:sldMasterId id="2147483754" r:id="rId8"/>
    <p:sldMasterId id="2147483755" r:id="rId9"/>
    <p:sldMasterId id="2147483648" r:id="rId10"/>
    <p:sldMasterId id="2147483761" r:id="rId11"/>
  </p:sldMasterIdLst>
  <p:notesMasterIdLst>
    <p:notesMasterId r:id="rId25"/>
  </p:notesMasterIdLst>
  <p:sldIdLst>
    <p:sldId id="310" r:id="rId12"/>
    <p:sldId id="303" r:id="rId13"/>
    <p:sldId id="313" r:id="rId14"/>
    <p:sldId id="302" r:id="rId15"/>
    <p:sldId id="260" r:id="rId16"/>
    <p:sldId id="308" r:id="rId17"/>
    <p:sldId id="309" r:id="rId18"/>
    <p:sldId id="295" r:id="rId19"/>
    <p:sldId id="317" r:id="rId20"/>
    <p:sldId id="311" r:id="rId21"/>
    <p:sldId id="314" r:id="rId22"/>
    <p:sldId id="315" r:id="rId23"/>
    <p:sldId id="316"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8" autoAdjust="0"/>
    <p:restoredTop sz="94660"/>
  </p:normalViewPr>
  <p:slideViewPr>
    <p:cSldViewPr snapToGrid="0">
      <p:cViewPr varScale="1">
        <p:scale>
          <a:sx n="35" d="100"/>
          <a:sy n="35" d="100"/>
        </p:scale>
        <p:origin x="78" y="8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0.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226803-4653-4550-82F2-09FB9C2BEBCD}"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2BB89-759D-4F2F-98BE-B102989AC596}" type="slidenum">
              <a:rPr lang="en-US" smtClean="0"/>
              <a:t>‹#›</a:t>
            </a:fld>
            <a:endParaRPr lang="en-US"/>
          </a:p>
        </p:txBody>
      </p:sp>
    </p:spTree>
    <p:extLst>
      <p:ext uri="{BB962C8B-B14F-4D97-AF65-F5344CB8AC3E}">
        <p14:creationId xmlns:p14="http://schemas.microsoft.com/office/powerpoint/2010/main" val="1144612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628940-0196-2C44-95D4-1B70252F88E9}" type="slidenum">
              <a:rPr lang="en-US" smtClean="0"/>
              <a:t>3</a:t>
            </a:fld>
            <a:endParaRPr lang="en-US"/>
          </a:p>
        </p:txBody>
      </p:sp>
    </p:spTree>
    <p:extLst>
      <p:ext uri="{BB962C8B-B14F-4D97-AF65-F5344CB8AC3E}">
        <p14:creationId xmlns:p14="http://schemas.microsoft.com/office/powerpoint/2010/main" val="404933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38B7707D-111E-4100-B5B9-B37B66BCB75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865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E5AF9B9-B194-4EEA-A5E3-4ADC17C2B525}" type="datetimeFigureOut">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1/29/2024</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40CA16-640B-4EC9-92C8-E3D6A4A9C4CB}" type="slidenum">
              <a:rPr kumimoji="0" lang="en-US" sz="105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33618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0E811-09D6-C964-BDBE-6E8A3FB1DC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2A5BB-9588-CC5F-AAAB-945E0C328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9B2BB2-0ACC-FAA1-7700-1E0978CF037D}"/>
              </a:ext>
            </a:extLst>
          </p:cNvPr>
          <p:cNvSpPr>
            <a:spLocks noGrp="1"/>
          </p:cNvSpPr>
          <p:nvPr>
            <p:ph type="dt" sz="half" idx="10"/>
          </p:nvPr>
        </p:nvSpPr>
        <p:spPr/>
        <p:txBody>
          <a:bodyPr/>
          <a:lstStyle/>
          <a:p>
            <a:fld id="{EF4C3257-6393-4B48-8572-CCE1D85C4CBD}" type="datetimeFigureOut">
              <a:rPr lang="en-US" smtClean="0"/>
              <a:t>1/29/2024</a:t>
            </a:fld>
            <a:endParaRPr lang="en-US"/>
          </a:p>
        </p:txBody>
      </p:sp>
      <p:sp>
        <p:nvSpPr>
          <p:cNvPr id="5" name="Footer Placeholder 4">
            <a:extLst>
              <a:ext uri="{FF2B5EF4-FFF2-40B4-BE49-F238E27FC236}">
                <a16:creationId xmlns:a16="http://schemas.microsoft.com/office/drawing/2014/main" id="{9744F678-E22D-1255-BA41-421D75B7A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9E3B92-45CB-606A-F7B0-B2AF3E07511D}"/>
              </a:ext>
            </a:extLst>
          </p:cNvPr>
          <p:cNvSpPr>
            <a:spLocks noGrp="1"/>
          </p:cNvSpPr>
          <p:nvPr>
            <p:ph type="sldNum" sz="quarter" idx="12"/>
          </p:nvPr>
        </p:nvSpPr>
        <p:spPr/>
        <p:txBody>
          <a:bodyPr/>
          <a:lstStyle/>
          <a:p>
            <a:fld id="{3F7CE990-2F4C-4FD7-96FF-7A32EA469DD1}" type="slidenum">
              <a:rPr lang="en-US" smtClean="0"/>
              <a:t>‹#›</a:t>
            </a:fld>
            <a:endParaRPr lang="en-US"/>
          </a:p>
        </p:txBody>
      </p:sp>
    </p:spTree>
    <p:extLst>
      <p:ext uri="{BB962C8B-B14F-4D97-AF65-F5344CB8AC3E}">
        <p14:creationId xmlns:p14="http://schemas.microsoft.com/office/powerpoint/2010/main" val="261332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1/29/2024</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67388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2" y="0"/>
            <a:ext cx="12191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
        <p:nvSpPr>
          <p:cNvPr id="2" name="Title 1"/>
          <p:cNvSpPr>
            <a:spLocks noGrp="1"/>
          </p:cNvSpPr>
          <p:nvPr>
            <p:ph type="ctrTitle"/>
          </p:nvPr>
        </p:nvSpPr>
        <p:spPr>
          <a:xfrm>
            <a:off x="914400" y="3355848"/>
            <a:ext cx="10769600" cy="1673352"/>
          </a:xfrm>
        </p:spPr>
        <p:txBody>
          <a:bodyPr vert="horz" lIns="91435" tIns="0" rIns="45718"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a:t>Click to edit Master title style</a:t>
            </a:r>
          </a:p>
        </p:txBody>
      </p:sp>
      <p:sp>
        <p:nvSpPr>
          <p:cNvPr id="3" name="Subtitle 2"/>
          <p:cNvSpPr>
            <a:spLocks noGrp="1"/>
          </p:cNvSpPr>
          <p:nvPr>
            <p:ph type="subTitle" idx="1"/>
          </p:nvPr>
        </p:nvSpPr>
        <p:spPr>
          <a:xfrm>
            <a:off x="914400" y="1828800"/>
            <a:ext cx="10769600" cy="1499616"/>
          </a:xfrm>
        </p:spPr>
        <p:txBody>
          <a:bodyPr lIns="118866" tIns="0" rIns="45718" bIns="0" anchor="b"/>
          <a:lstStyle>
            <a:lvl1pPr marL="0" indent="0" algn="l">
              <a:buNone/>
              <a:defRPr sz="2000">
                <a:solidFill>
                  <a:srgbClr val="FFFFFF"/>
                </a:solidFill>
              </a:defRPr>
            </a:lvl1pPr>
            <a:lvl2pPr marL="457177" indent="0" algn="ctr">
              <a:buNone/>
              <a:defRPr>
                <a:solidFill>
                  <a:schemeClr val="tx1">
                    <a:tint val="75000"/>
                  </a:schemeClr>
                </a:solidFill>
              </a:defRPr>
            </a:lvl2pPr>
            <a:lvl3pPr marL="914353" indent="0" algn="ctr">
              <a:buNone/>
              <a:defRPr>
                <a:solidFill>
                  <a:schemeClr val="tx1">
                    <a:tint val="75000"/>
                  </a:schemeClr>
                </a:solidFill>
              </a:defRPr>
            </a:lvl3pPr>
            <a:lvl4pPr marL="1371530" indent="0" algn="ctr">
              <a:buNone/>
              <a:defRPr>
                <a:solidFill>
                  <a:schemeClr val="tx1">
                    <a:tint val="75000"/>
                  </a:schemeClr>
                </a:solidFill>
              </a:defRPr>
            </a:lvl4pPr>
            <a:lvl5pPr marL="1828706" indent="0" algn="ctr">
              <a:buNone/>
              <a:defRPr>
                <a:solidFill>
                  <a:schemeClr val="tx1">
                    <a:tint val="75000"/>
                  </a:schemeClr>
                </a:solidFill>
              </a:defRPr>
            </a:lvl5pPr>
            <a:lvl6pPr marL="2285883" indent="0" algn="ctr">
              <a:buNone/>
              <a:defRPr>
                <a:solidFill>
                  <a:schemeClr val="tx1">
                    <a:tint val="75000"/>
                  </a:schemeClr>
                </a:solidFill>
              </a:defRPr>
            </a:lvl6pPr>
            <a:lvl7pPr marL="2743060" indent="0" algn="ctr">
              <a:buNone/>
              <a:defRPr>
                <a:solidFill>
                  <a:schemeClr val="tx1">
                    <a:tint val="75000"/>
                  </a:schemeClr>
                </a:solidFill>
              </a:defRPr>
            </a:lvl7pPr>
            <a:lvl8pPr marL="3200236" indent="0" algn="ctr">
              <a:buNone/>
              <a:defRPr>
                <a:solidFill>
                  <a:schemeClr val="tx1">
                    <a:tint val="75000"/>
                  </a:schemeClr>
                </a:solidFill>
              </a:defRPr>
            </a:lvl8pPr>
            <a:lvl9pPr marL="3657413" indent="0" algn="ctr">
              <a:buNone/>
              <a:defRPr>
                <a:solidFill>
                  <a:schemeClr val="tx1">
                    <a:tint val="75000"/>
                  </a:schemeClr>
                </a:solidFill>
              </a:defRPr>
            </a:lvl9pPr>
          </a:lstStyle>
          <a:p>
            <a:r>
              <a:rPr kumimoji="0"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A1E4DA-0F16-2041-A68A-3828C950FA76}" type="datetimeFigureOut">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dirty="0">
              <a:ln>
                <a:noFill/>
              </a:ln>
              <a:solidFill>
                <a:prstClr val="white">
                  <a:tint val="95000"/>
                </a:prstClr>
              </a:solidFill>
              <a:effectLst/>
              <a:uLnTx/>
              <a:uFillTx/>
              <a:latin typeface="Corbel"/>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tint val="95000"/>
                </a:prstClr>
              </a:solidFill>
              <a:effectLst/>
              <a:uLnTx/>
              <a:uFillTx/>
              <a:latin typeface="Corbel"/>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598D6-BB97-1F48-BF49-4B8561393909}" type="slidenum">
              <a:rPr kumimoji="0" lang="en-US" sz="1200" b="0" i="0" u="none" strike="noStrike" kern="1200" cap="none" spc="0" normalizeH="0" baseline="0" noProof="0" smtClean="0">
                <a:ln>
                  <a:noFill/>
                </a:ln>
                <a:solidFill>
                  <a:prstClr val="white">
                    <a:tint val="95000"/>
                  </a:prstClr>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white">
                  <a:tint val="95000"/>
                </a:prstClr>
              </a:solidFill>
              <a:effectLst/>
              <a:uLnTx/>
              <a:uFillTx/>
              <a:latin typeface="Corbel"/>
              <a:ea typeface="+mn-ea"/>
              <a:cs typeface="+mn-cs"/>
            </a:endParaRPr>
          </a:p>
        </p:txBody>
      </p:sp>
      <p:sp>
        <p:nvSpPr>
          <p:cNvPr id="10" name="Rectangle 9"/>
          <p:cNvSpPr/>
          <p:nvPr/>
        </p:nvSpPr>
        <p:spPr bwMode="invGray">
          <a:xfrm>
            <a:off x="0" y="5128334"/>
            <a:ext cx="12192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5" tIns="45718" rIns="91435" bIns="45718" rtlCol="0" anchor="ctr"/>
          <a:lstStyle/>
          <a:p>
            <a:pPr marL="0" marR="0" lvl="0" indent="0" algn="ctr"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orbel"/>
              <a:ea typeface="+mn-ea"/>
              <a:cs typeface="+mn-cs"/>
            </a:endParaRPr>
          </a:p>
        </p:txBody>
      </p:sp>
    </p:spTree>
    <p:extLst>
      <p:ext uri="{BB962C8B-B14F-4D97-AF65-F5344CB8AC3E}">
        <p14:creationId xmlns:p14="http://schemas.microsoft.com/office/powerpoint/2010/main" val="26298145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advClick="0" advTm="12000"/>
    </mc:Choice>
    <mc:Fallback xmlns="">
      <p:transition advClick="0" advTm="12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solidFill>
          <a:schemeClr val="accent4"/>
        </a:solidFill>
        <a:effectLst/>
      </p:bgPr>
    </p:bg>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ZA" dirty="0"/>
              <a:t>Insert or Drag and Drop Photo </a:t>
            </a:r>
            <a:br>
              <a:rPr lang="en-ZA" dirty="0"/>
            </a:br>
            <a:r>
              <a:rPr lang="en-ZA"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dirty="0"/>
              <a:t>Click to edit your presentation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Tree>
    <p:extLst>
      <p:ext uri="{BB962C8B-B14F-4D97-AF65-F5344CB8AC3E}">
        <p14:creationId xmlns:p14="http://schemas.microsoft.com/office/powerpoint/2010/main" val="4142663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A6FE-9F56-40E5-BBA6-0B630FE22BED}"/>
              </a:ext>
            </a:extLst>
          </p:cNvPr>
          <p:cNvSpPr>
            <a:spLocks noGrp="1"/>
          </p:cNvSpPr>
          <p:nvPr>
            <p:ph type="ctrTitle"/>
          </p:nvPr>
        </p:nvSpPr>
        <p:spPr>
          <a:xfrm>
            <a:off x="771582" y="560991"/>
            <a:ext cx="10762332" cy="1004057"/>
          </a:xfrm>
        </p:spPr>
        <p:txBody>
          <a:bodyPr anchor="b">
            <a:normAutofit/>
          </a:bodyPr>
          <a:lstStyle>
            <a:lvl1pPr algn="l">
              <a:defRPr sz="5000"/>
            </a:lvl1pPr>
          </a:lstStyle>
          <a:p>
            <a:r>
              <a:rPr lang="en-US"/>
              <a:t>Click to edit Master title style</a:t>
            </a:r>
            <a:endParaRPr lang="ru-RU" dirty="0"/>
          </a:p>
        </p:txBody>
      </p:sp>
      <p:sp>
        <p:nvSpPr>
          <p:cNvPr id="3" name="Subtitle 2">
            <a:extLst>
              <a:ext uri="{FF2B5EF4-FFF2-40B4-BE49-F238E27FC236}">
                <a16:creationId xmlns:a16="http://schemas.microsoft.com/office/drawing/2014/main" id="{86F1E879-9DF7-4DA7-85AC-CB56A8C099B9}"/>
              </a:ext>
            </a:extLst>
          </p:cNvPr>
          <p:cNvSpPr>
            <a:spLocks noGrp="1"/>
          </p:cNvSpPr>
          <p:nvPr>
            <p:ph type="subTitle" idx="1"/>
          </p:nvPr>
        </p:nvSpPr>
        <p:spPr>
          <a:xfrm>
            <a:off x="771582" y="1810870"/>
            <a:ext cx="10631706" cy="471667"/>
          </a:xfrm>
        </p:spPr>
        <p:txBody>
          <a:bodyPr/>
          <a:lstStyle>
            <a:lvl1pPr marL="0" indent="0" algn="l">
              <a:buNone/>
              <a:defRPr sz="2400">
                <a:solidFill>
                  <a:srgbClr val="31365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u-RU" dirty="0"/>
          </a:p>
        </p:txBody>
      </p:sp>
      <p:sp>
        <p:nvSpPr>
          <p:cNvPr id="4" name="Date Placeholder 3">
            <a:extLst>
              <a:ext uri="{FF2B5EF4-FFF2-40B4-BE49-F238E27FC236}">
                <a16:creationId xmlns:a16="http://schemas.microsoft.com/office/drawing/2014/main" id="{486006BC-654D-4398-BB52-44965C9C13A3}"/>
              </a:ext>
            </a:extLst>
          </p:cNvPr>
          <p:cNvSpPr>
            <a:spLocks noGrp="1"/>
          </p:cNvSpPr>
          <p:nvPr>
            <p:ph type="dt" sz="half" idx="10"/>
          </p:nvPr>
        </p:nvSpPr>
        <p:spPr>
          <a:xfrm>
            <a:off x="8873231" y="5942541"/>
            <a:ext cx="2743200" cy="153135"/>
          </a:xfrm>
        </p:spPr>
        <p:txBody>
          <a:bodyPr/>
          <a:lstStyle>
            <a:lvl1pPr>
              <a:defRPr>
                <a:solidFill>
                  <a:srgbClr val="4C1959"/>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EC83871-7464-427B-B6D7-A5E8F38202AB}" type="datetime1">
              <a:rPr kumimoji="0" lang="ru-RU" sz="1000" b="0" i="1" u="none" strike="noStrike" kern="1200" cap="none" spc="0" normalizeH="0" baseline="0" noProof="0" smtClean="0">
                <a:ln>
                  <a:noFill/>
                </a:ln>
                <a:solidFill>
                  <a:srgbClr val="4C1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29.01.2024</a:t>
            </a:fld>
            <a:endParaRPr kumimoji="0" lang="ru-RU" sz="1000" b="0" i="1" u="none" strike="noStrike" kern="1200" cap="none" spc="0" normalizeH="0" baseline="0" noProof="0">
              <a:ln>
                <a:noFill/>
              </a:ln>
              <a:solidFill>
                <a:srgbClr val="4C195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88D33390-B4DE-4B11-A7FB-79925DE8D791}"/>
              </a:ext>
            </a:extLst>
          </p:cNvPr>
          <p:cNvSpPr>
            <a:spLocks noGrp="1"/>
          </p:cNvSpPr>
          <p:nvPr>
            <p:ph type="ftr" sz="quarter" idx="11"/>
          </p:nvPr>
        </p:nvSpPr>
        <p:spPr/>
        <p:txBody>
          <a:bodyPr/>
          <a:lstStyle>
            <a:lvl1pPr>
              <a:defRPr>
                <a:solidFill>
                  <a:srgbClr val="4C1959"/>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ru-RU" sz="1000" b="0" i="1" u="none" strike="noStrike" kern="1200" cap="none" spc="0" normalizeH="0" baseline="0" noProof="0">
              <a:ln>
                <a:noFill/>
              </a:ln>
              <a:solidFill>
                <a:srgbClr val="4C1959"/>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73173001-7276-491C-9F48-01FA5E7196FC}"/>
              </a:ext>
            </a:extLst>
          </p:cNvPr>
          <p:cNvSpPr>
            <a:spLocks noGrp="1"/>
          </p:cNvSpPr>
          <p:nvPr>
            <p:ph type="sldNum" sz="quarter" idx="12"/>
          </p:nvPr>
        </p:nvSpPr>
        <p:spPr/>
        <p:txBody>
          <a:bodyPr/>
          <a:lstStyle>
            <a:lvl1pPr>
              <a:defRPr>
                <a:solidFill>
                  <a:srgbClr val="4C1959"/>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F24F759-2890-4717-B1AF-E04CADEEA4E9}" type="slidenum">
              <a:rPr kumimoji="0" lang="ru-RU" sz="1000" b="0" i="1" u="none" strike="noStrike" kern="1200" cap="none" spc="0" normalizeH="0" baseline="0" noProof="0" smtClean="0">
                <a:ln>
                  <a:noFill/>
                </a:ln>
                <a:solidFill>
                  <a:srgbClr val="4C1959"/>
                </a:solid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ru-RU" sz="1000" b="0" i="1" u="none" strike="noStrike" kern="1200" cap="none" spc="0" normalizeH="0" baseline="0" noProof="0">
              <a:ln>
                <a:noFill/>
              </a:ln>
              <a:solidFill>
                <a:srgbClr val="4C1959"/>
              </a:solidFill>
              <a:effectLst/>
              <a:uLnTx/>
              <a:uFillTx/>
              <a:latin typeface="Arial"/>
              <a:ea typeface="+mn-ea"/>
              <a:cs typeface="+mn-cs"/>
            </a:endParaRPr>
          </a:p>
        </p:txBody>
      </p:sp>
      <p:cxnSp>
        <p:nvCxnSpPr>
          <p:cNvPr id="10" name="Straight Connector 9">
            <a:extLst>
              <a:ext uri="{FF2B5EF4-FFF2-40B4-BE49-F238E27FC236}">
                <a16:creationId xmlns:a16="http://schemas.microsoft.com/office/drawing/2014/main" id="{271986FB-BF6D-4B98-ACDD-AD2C255FA969}"/>
              </a:ext>
            </a:extLst>
          </p:cNvPr>
          <p:cNvCxnSpPr/>
          <p:nvPr userDrawn="1"/>
        </p:nvCxnSpPr>
        <p:spPr>
          <a:xfrm>
            <a:off x="930604" y="1640756"/>
            <a:ext cx="3739896"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BED13A07-F0A8-43F7-B682-245A3F0AE53C}"/>
              </a:ext>
            </a:extLst>
          </p:cNvPr>
          <p:cNvCxnSpPr>
            <a:cxnSpLocks/>
          </p:cNvCxnSpPr>
          <p:nvPr userDrawn="1"/>
        </p:nvCxnSpPr>
        <p:spPr>
          <a:xfrm>
            <a:off x="506061" y="3437723"/>
            <a:ext cx="11220501" cy="0"/>
          </a:xfrm>
          <a:prstGeom prst="line">
            <a:avLst/>
          </a:prstGeom>
          <a:ln w="7239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9" name="Oval 118">
            <a:extLst>
              <a:ext uri="{FF2B5EF4-FFF2-40B4-BE49-F238E27FC236}">
                <a16:creationId xmlns:a16="http://schemas.microsoft.com/office/drawing/2014/main" id="{5626E3A0-4546-4CF6-A4F2-DEF7D1CD1FF9}"/>
              </a:ext>
            </a:extLst>
          </p:cNvPr>
          <p:cNvSpPr/>
          <p:nvPr userDrawn="1"/>
        </p:nvSpPr>
        <p:spPr>
          <a:xfrm>
            <a:off x="142568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29ABE2"/>
              </a:solidFill>
              <a:effectLst/>
              <a:uLnTx/>
              <a:uFillTx/>
              <a:latin typeface="Arial"/>
              <a:ea typeface="+mn-ea"/>
              <a:cs typeface="+mn-cs"/>
            </a:endParaRPr>
          </a:p>
        </p:txBody>
      </p:sp>
      <p:sp>
        <p:nvSpPr>
          <p:cNvPr id="120" name="Oval 119">
            <a:extLst>
              <a:ext uri="{FF2B5EF4-FFF2-40B4-BE49-F238E27FC236}">
                <a16:creationId xmlns:a16="http://schemas.microsoft.com/office/drawing/2014/main" id="{7E2518BE-4FE7-462F-896E-F7A1045CBC7F}"/>
              </a:ext>
            </a:extLst>
          </p:cNvPr>
          <p:cNvSpPr/>
          <p:nvPr userDrawn="1"/>
        </p:nvSpPr>
        <p:spPr>
          <a:xfrm>
            <a:off x="9485991"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srgbClr val="29ABE2"/>
              </a:solidFill>
              <a:effectLst/>
              <a:uLnTx/>
              <a:uFillTx/>
              <a:latin typeface="Arial"/>
              <a:ea typeface="+mn-ea"/>
              <a:cs typeface="+mn-cs"/>
            </a:endParaRPr>
          </a:p>
        </p:txBody>
      </p:sp>
      <p:sp>
        <p:nvSpPr>
          <p:cNvPr id="121" name="Oval 120">
            <a:extLst>
              <a:ext uri="{FF2B5EF4-FFF2-40B4-BE49-F238E27FC236}">
                <a16:creationId xmlns:a16="http://schemas.microsoft.com/office/drawing/2014/main" id="{D13B079D-42A1-4B9D-A7F1-282A0DD6008D}"/>
              </a:ext>
            </a:extLst>
          </p:cNvPr>
          <p:cNvSpPr/>
          <p:nvPr userDrawn="1"/>
        </p:nvSpPr>
        <p:spPr>
          <a:xfrm>
            <a:off x="3447869"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29ABE2"/>
              </a:solidFill>
              <a:effectLst/>
              <a:uLnTx/>
              <a:uFillTx/>
              <a:latin typeface="Arial"/>
              <a:ea typeface="+mn-ea"/>
              <a:cs typeface="+mn-cs"/>
            </a:endParaRPr>
          </a:p>
        </p:txBody>
      </p:sp>
      <p:sp>
        <p:nvSpPr>
          <p:cNvPr id="122" name="Oval 121">
            <a:extLst>
              <a:ext uri="{FF2B5EF4-FFF2-40B4-BE49-F238E27FC236}">
                <a16:creationId xmlns:a16="http://schemas.microsoft.com/office/drawing/2014/main" id="{5265D1BF-A6B7-4058-A96A-F0F1C76D8517}"/>
              </a:ext>
            </a:extLst>
          </p:cNvPr>
          <p:cNvSpPr/>
          <p:nvPr userDrawn="1"/>
        </p:nvSpPr>
        <p:spPr>
          <a:xfrm>
            <a:off x="5460576"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29ABE2"/>
              </a:solidFill>
              <a:effectLst/>
              <a:uLnTx/>
              <a:uFillTx/>
              <a:latin typeface="Arial"/>
              <a:ea typeface="+mn-ea"/>
              <a:cs typeface="+mn-cs"/>
            </a:endParaRPr>
          </a:p>
        </p:txBody>
      </p:sp>
      <p:sp>
        <p:nvSpPr>
          <p:cNvPr id="123" name="Oval 122">
            <a:extLst>
              <a:ext uri="{FF2B5EF4-FFF2-40B4-BE49-F238E27FC236}">
                <a16:creationId xmlns:a16="http://schemas.microsoft.com/office/drawing/2014/main" id="{0A1987E3-E256-4CF7-9FE6-0446D4E40179}"/>
              </a:ext>
            </a:extLst>
          </p:cNvPr>
          <p:cNvSpPr/>
          <p:nvPr userDrawn="1"/>
        </p:nvSpPr>
        <p:spPr>
          <a:xfrm>
            <a:off x="7473283" y="2806787"/>
            <a:ext cx="1261872" cy="1261872"/>
          </a:xfrm>
          <a:prstGeom prst="ellipse">
            <a:avLst/>
          </a:prstGeom>
          <a:solidFill>
            <a:srgbClr val="7F6CA1"/>
          </a:solid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29ABE2"/>
              </a:solidFill>
              <a:effectLst/>
              <a:uLnTx/>
              <a:uFillTx/>
              <a:latin typeface="Arial"/>
              <a:ea typeface="+mn-ea"/>
              <a:cs typeface="+mn-cs"/>
            </a:endParaRPr>
          </a:p>
        </p:txBody>
      </p:sp>
      <p:sp>
        <p:nvSpPr>
          <p:cNvPr id="125" name="Text Placeholder 45">
            <a:extLst>
              <a:ext uri="{FF2B5EF4-FFF2-40B4-BE49-F238E27FC236}">
                <a16:creationId xmlns:a16="http://schemas.microsoft.com/office/drawing/2014/main" id="{62F3EA0C-FA8C-40D1-9BE6-30DACB1AB543}"/>
              </a:ext>
            </a:extLst>
          </p:cNvPr>
          <p:cNvSpPr>
            <a:spLocks noGrp="1"/>
          </p:cNvSpPr>
          <p:nvPr>
            <p:ph type="body" sz="quarter" idx="16" hasCustomPrompt="1"/>
          </p:nvPr>
        </p:nvSpPr>
        <p:spPr>
          <a:xfrm>
            <a:off x="1426622"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6" name="Text Placeholder 47">
            <a:extLst>
              <a:ext uri="{FF2B5EF4-FFF2-40B4-BE49-F238E27FC236}">
                <a16:creationId xmlns:a16="http://schemas.microsoft.com/office/drawing/2014/main" id="{B62F6384-D912-4754-AC82-81F6ED586BA4}"/>
              </a:ext>
            </a:extLst>
          </p:cNvPr>
          <p:cNvSpPr>
            <a:spLocks noGrp="1"/>
          </p:cNvSpPr>
          <p:nvPr>
            <p:ph type="body" sz="quarter" idx="17" hasCustomPrompt="1"/>
          </p:nvPr>
        </p:nvSpPr>
        <p:spPr>
          <a:xfrm>
            <a:off x="1426622"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7" name="Text Placeholder 45">
            <a:extLst>
              <a:ext uri="{FF2B5EF4-FFF2-40B4-BE49-F238E27FC236}">
                <a16:creationId xmlns:a16="http://schemas.microsoft.com/office/drawing/2014/main" id="{E4557023-E1DB-4099-92BE-5DD6EDC0A55F}"/>
              </a:ext>
            </a:extLst>
          </p:cNvPr>
          <p:cNvSpPr>
            <a:spLocks noGrp="1"/>
          </p:cNvSpPr>
          <p:nvPr>
            <p:ph type="body" sz="quarter" idx="18" hasCustomPrompt="1"/>
          </p:nvPr>
        </p:nvSpPr>
        <p:spPr>
          <a:xfrm>
            <a:off x="9486927"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28" name="Text Placeholder 47">
            <a:extLst>
              <a:ext uri="{FF2B5EF4-FFF2-40B4-BE49-F238E27FC236}">
                <a16:creationId xmlns:a16="http://schemas.microsoft.com/office/drawing/2014/main" id="{1394A278-B5EB-4D0C-B858-6C4854D605A4}"/>
              </a:ext>
            </a:extLst>
          </p:cNvPr>
          <p:cNvSpPr>
            <a:spLocks noGrp="1"/>
          </p:cNvSpPr>
          <p:nvPr>
            <p:ph type="body" sz="quarter" idx="19" hasCustomPrompt="1"/>
          </p:nvPr>
        </p:nvSpPr>
        <p:spPr>
          <a:xfrm>
            <a:off x="9486927"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29" name="Text Placeholder 45">
            <a:extLst>
              <a:ext uri="{FF2B5EF4-FFF2-40B4-BE49-F238E27FC236}">
                <a16:creationId xmlns:a16="http://schemas.microsoft.com/office/drawing/2014/main" id="{9A0EBBF7-4D6F-4416-9A72-43656E408A50}"/>
              </a:ext>
            </a:extLst>
          </p:cNvPr>
          <p:cNvSpPr>
            <a:spLocks noGrp="1"/>
          </p:cNvSpPr>
          <p:nvPr>
            <p:ph type="body" sz="quarter" idx="20" hasCustomPrompt="1"/>
          </p:nvPr>
        </p:nvSpPr>
        <p:spPr>
          <a:xfrm>
            <a:off x="3441698"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0" name="Text Placeholder 47">
            <a:extLst>
              <a:ext uri="{FF2B5EF4-FFF2-40B4-BE49-F238E27FC236}">
                <a16:creationId xmlns:a16="http://schemas.microsoft.com/office/drawing/2014/main" id="{E1D2E97C-7283-4D56-B845-31416A53E337}"/>
              </a:ext>
            </a:extLst>
          </p:cNvPr>
          <p:cNvSpPr>
            <a:spLocks noGrp="1"/>
          </p:cNvSpPr>
          <p:nvPr>
            <p:ph type="body" sz="quarter" idx="21" hasCustomPrompt="1"/>
          </p:nvPr>
        </p:nvSpPr>
        <p:spPr>
          <a:xfrm>
            <a:off x="3441698"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1" name="Text Placeholder 45">
            <a:extLst>
              <a:ext uri="{FF2B5EF4-FFF2-40B4-BE49-F238E27FC236}">
                <a16:creationId xmlns:a16="http://schemas.microsoft.com/office/drawing/2014/main" id="{C7FAD635-CC52-4D35-948F-3C282B8B1DCB}"/>
              </a:ext>
            </a:extLst>
          </p:cNvPr>
          <p:cNvSpPr>
            <a:spLocks noGrp="1"/>
          </p:cNvSpPr>
          <p:nvPr>
            <p:ph type="body" sz="quarter" idx="22" hasCustomPrompt="1"/>
          </p:nvPr>
        </p:nvSpPr>
        <p:spPr>
          <a:xfrm>
            <a:off x="5456774"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2" name="Text Placeholder 47">
            <a:extLst>
              <a:ext uri="{FF2B5EF4-FFF2-40B4-BE49-F238E27FC236}">
                <a16:creationId xmlns:a16="http://schemas.microsoft.com/office/drawing/2014/main" id="{03B8B604-1193-4627-A082-F0D9A6054224}"/>
              </a:ext>
            </a:extLst>
          </p:cNvPr>
          <p:cNvSpPr>
            <a:spLocks noGrp="1"/>
          </p:cNvSpPr>
          <p:nvPr>
            <p:ph type="body" sz="quarter" idx="23" hasCustomPrompt="1"/>
          </p:nvPr>
        </p:nvSpPr>
        <p:spPr>
          <a:xfrm>
            <a:off x="5456774"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sp>
        <p:nvSpPr>
          <p:cNvPr id="133" name="Text Placeholder 45">
            <a:extLst>
              <a:ext uri="{FF2B5EF4-FFF2-40B4-BE49-F238E27FC236}">
                <a16:creationId xmlns:a16="http://schemas.microsoft.com/office/drawing/2014/main" id="{BCD8CA83-EDAF-4BB0-B4B2-ACB5B3FABA59}"/>
              </a:ext>
            </a:extLst>
          </p:cNvPr>
          <p:cNvSpPr>
            <a:spLocks noGrp="1"/>
          </p:cNvSpPr>
          <p:nvPr>
            <p:ph type="body" sz="quarter" idx="24" hasCustomPrompt="1"/>
          </p:nvPr>
        </p:nvSpPr>
        <p:spPr>
          <a:xfrm>
            <a:off x="7471850" y="3121173"/>
            <a:ext cx="1260000" cy="593725"/>
          </a:xfrm>
        </p:spPr>
        <p:txBody>
          <a:bodyPr anchor="b" anchorCtr="0"/>
          <a:lstStyle>
            <a:lvl1pPr marL="0" indent="0" algn="ctr">
              <a:buNone/>
              <a:defRPr lang="ru-RU" sz="3000" b="1" i="0" kern="1200" dirty="0">
                <a:solidFill>
                  <a:schemeClr val="accent4"/>
                </a:solidFill>
                <a:latin typeface="+mj-lt"/>
                <a:ea typeface="+mn-ea"/>
                <a:cs typeface="+mn-cs"/>
              </a:defRPr>
            </a:lvl1pPr>
          </a:lstStyle>
          <a:p>
            <a:pPr lvl="0"/>
            <a:r>
              <a:rPr lang="en-US" dirty="0"/>
              <a:t>20XX</a:t>
            </a:r>
            <a:endParaRPr lang="ru-RU" dirty="0"/>
          </a:p>
        </p:txBody>
      </p:sp>
      <p:sp>
        <p:nvSpPr>
          <p:cNvPr id="134" name="Text Placeholder 47">
            <a:extLst>
              <a:ext uri="{FF2B5EF4-FFF2-40B4-BE49-F238E27FC236}">
                <a16:creationId xmlns:a16="http://schemas.microsoft.com/office/drawing/2014/main" id="{9E430891-2780-4B5A-85BC-72B884479039}"/>
              </a:ext>
            </a:extLst>
          </p:cNvPr>
          <p:cNvSpPr>
            <a:spLocks noGrp="1"/>
          </p:cNvSpPr>
          <p:nvPr>
            <p:ph type="body" sz="quarter" idx="25" hasCustomPrompt="1"/>
          </p:nvPr>
        </p:nvSpPr>
        <p:spPr>
          <a:xfrm>
            <a:off x="7471850" y="3587675"/>
            <a:ext cx="1260000" cy="243215"/>
          </a:xfrm>
        </p:spPr>
        <p:txBody>
          <a:bodyPr>
            <a:noAutofit/>
          </a:bodyPr>
          <a:lstStyle>
            <a:lvl1pPr marL="0" indent="0" algn="ctr">
              <a:buNone/>
              <a:defRPr lang="en-US" sz="1600" b="0" i="1" kern="1200" dirty="0" smtClean="0">
                <a:solidFill>
                  <a:schemeClr val="accent4"/>
                </a:solidFill>
                <a:latin typeface="+mn-lt"/>
                <a:ea typeface="+mn-ea"/>
                <a:cs typeface="+mn-cs"/>
              </a:defRPr>
            </a:lvl1pPr>
            <a:lvl2pPr>
              <a:defRPr lang="en-US" sz="1600" b="0" i="1" kern="1200" dirty="0" smtClean="0">
                <a:solidFill>
                  <a:schemeClr val="accent4"/>
                </a:solidFill>
                <a:latin typeface="+mn-lt"/>
                <a:ea typeface="+mn-ea"/>
                <a:cs typeface="+mn-cs"/>
              </a:defRPr>
            </a:lvl2pPr>
            <a:lvl3pPr>
              <a:defRPr lang="en-US" sz="1600" b="0" i="1" kern="1200" dirty="0" smtClean="0">
                <a:solidFill>
                  <a:schemeClr val="accent4"/>
                </a:solidFill>
                <a:latin typeface="+mn-lt"/>
                <a:ea typeface="+mn-ea"/>
                <a:cs typeface="+mn-cs"/>
              </a:defRPr>
            </a:lvl3pPr>
            <a:lvl4pPr>
              <a:defRPr lang="en-US" sz="1600" b="0" i="1" kern="1200" dirty="0" smtClean="0">
                <a:solidFill>
                  <a:schemeClr val="accent4"/>
                </a:solidFill>
                <a:latin typeface="+mn-lt"/>
                <a:ea typeface="+mn-ea"/>
                <a:cs typeface="+mn-cs"/>
              </a:defRPr>
            </a:lvl4pPr>
            <a:lvl5pPr>
              <a:defRPr lang="ru-RU" sz="1600" b="0" i="1" kern="1200" dirty="0">
                <a:solidFill>
                  <a:schemeClr val="accent4"/>
                </a:solidFill>
                <a:latin typeface="+mn-lt"/>
                <a:ea typeface="+mn-ea"/>
                <a:cs typeface="+mn-cs"/>
              </a:defRPr>
            </a:lvl5pPr>
          </a:lstStyle>
          <a:p>
            <a:pPr lvl="0"/>
            <a:r>
              <a:rPr lang="en-US" dirty="0"/>
              <a:t>Month</a:t>
            </a:r>
            <a:endParaRPr lang="ru-RU" dirty="0"/>
          </a:p>
        </p:txBody>
      </p:sp>
      <p:cxnSp>
        <p:nvCxnSpPr>
          <p:cNvPr id="135" name="Straight Connector 134">
            <a:extLst>
              <a:ext uri="{FF2B5EF4-FFF2-40B4-BE49-F238E27FC236}">
                <a16:creationId xmlns:a16="http://schemas.microsoft.com/office/drawing/2014/main" id="{AA3E97EF-FE6B-480C-959B-7280D4585FF1}"/>
              </a:ext>
            </a:extLst>
          </p:cNvPr>
          <p:cNvCxnSpPr/>
          <p:nvPr userDrawn="1"/>
        </p:nvCxnSpPr>
        <p:spPr>
          <a:xfrm>
            <a:off x="1327206" y="4723438"/>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F3B62EE-A564-46ED-B447-638921DB62E8}"/>
              </a:ext>
            </a:extLst>
          </p:cNvPr>
          <p:cNvCxnSpPr/>
          <p:nvPr userDrawn="1"/>
        </p:nvCxnSpPr>
        <p:spPr>
          <a:xfrm>
            <a:off x="9389110"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D3A1797-7173-43F0-96BB-5B2509B07D40}"/>
              </a:ext>
            </a:extLst>
          </p:cNvPr>
          <p:cNvCxnSpPr/>
          <p:nvPr userDrawn="1"/>
        </p:nvCxnSpPr>
        <p:spPr>
          <a:xfrm>
            <a:off x="3342682"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8F57D6FD-153E-4271-A26B-6B7B47B56BC4}"/>
              </a:ext>
            </a:extLst>
          </p:cNvPr>
          <p:cNvCxnSpPr/>
          <p:nvPr userDrawn="1"/>
        </p:nvCxnSpPr>
        <p:spPr>
          <a:xfrm>
            <a:off x="5358158" y="4720097"/>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2DECBFAE-DE37-481F-AC90-D235D81CA640}"/>
              </a:ext>
            </a:extLst>
          </p:cNvPr>
          <p:cNvCxnSpPr/>
          <p:nvPr userDrawn="1"/>
        </p:nvCxnSpPr>
        <p:spPr>
          <a:xfrm>
            <a:off x="7373634" y="4719186"/>
            <a:ext cx="1463040" cy="0"/>
          </a:xfrm>
          <a:prstGeom prst="line">
            <a:avLst/>
          </a:prstGeom>
          <a:ln w="18034">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sp>
        <p:nvSpPr>
          <p:cNvPr id="149" name="Picture Placeholder 60">
            <a:extLst>
              <a:ext uri="{FF2B5EF4-FFF2-40B4-BE49-F238E27FC236}">
                <a16:creationId xmlns:a16="http://schemas.microsoft.com/office/drawing/2014/main" id="{AC1E6DBA-4961-406D-AC16-A1FBE347F6BD}"/>
              </a:ext>
            </a:extLst>
          </p:cNvPr>
          <p:cNvSpPr>
            <a:spLocks noGrp="1"/>
          </p:cNvSpPr>
          <p:nvPr>
            <p:ph type="pic" sz="quarter" idx="26"/>
          </p:nvPr>
        </p:nvSpPr>
        <p:spPr>
          <a:xfrm>
            <a:off x="10564650" y="869401"/>
            <a:ext cx="969264" cy="969264"/>
          </a:xfrm>
          <a:prstGeom prst="ellipse">
            <a:avLst/>
          </a:prstGeom>
        </p:spPr>
        <p:txBody>
          <a:bodyPr anchor="ctr" anchorCtr="0">
            <a:noAutofit/>
          </a:bodyPr>
          <a:lstStyle>
            <a:lvl1pPr marL="0" indent="0" algn="ctr">
              <a:buNone/>
              <a:defRPr sz="1200"/>
            </a:lvl1pPr>
          </a:lstStyle>
          <a:p>
            <a:r>
              <a:rPr lang="en-US"/>
              <a:t>Click icon to add picture</a:t>
            </a:r>
            <a:endParaRPr lang="ru-RU" dirty="0"/>
          </a:p>
        </p:txBody>
      </p:sp>
      <p:sp>
        <p:nvSpPr>
          <p:cNvPr id="152" name="Text Placeholder 150">
            <a:extLst>
              <a:ext uri="{FF2B5EF4-FFF2-40B4-BE49-F238E27FC236}">
                <a16:creationId xmlns:a16="http://schemas.microsoft.com/office/drawing/2014/main" id="{AF955F46-550D-4FBD-949A-CAB1780A818A}"/>
              </a:ext>
            </a:extLst>
          </p:cNvPr>
          <p:cNvSpPr>
            <a:spLocks noGrp="1"/>
          </p:cNvSpPr>
          <p:nvPr>
            <p:ph type="body" sz="quarter" idx="27"/>
          </p:nvPr>
        </p:nvSpPr>
        <p:spPr>
          <a:xfrm>
            <a:off x="1221726" y="4789893"/>
            <a:ext cx="1674000" cy="1151441"/>
          </a:xfrm>
        </p:spPr>
        <p:txBody>
          <a:bodyPr/>
          <a:lstStyle>
            <a:lvl1pPr marL="0" indent="0" algn="ctr">
              <a:buNone/>
              <a:defRPr/>
            </a:lvl1pPr>
          </a:lstStyle>
          <a:p>
            <a:pPr lvl="0"/>
            <a:r>
              <a:rPr lang="en-US"/>
              <a:t>Edit Master text styles</a:t>
            </a:r>
          </a:p>
        </p:txBody>
      </p:sp>
      <p:sp>
        <p:nvSpPr>
          <p:cNvPr id="155" name="Text Placeholder 153">
            <a:extLst>
              <a:ext uri="{FF2B5EF4-FFF2-40B4-BE49-F238E27FC236}">
                <a16:creationId xmlns:a16="http://schemas.microsoft.com/office/drawing/2014/main" id="{7EA772E2-9F56-4EFF-9C41-27E673E90510}"/>
              </a:ext>
            </a:extLst>
          </p:cNvPr>
          <p:cNvSpPr>
            <a:spLocks noGrp="1"/>
          </p:cNvSpPr>
          <p:nvPr>
            <p:ph type="body" sz="quarter" idx="28" hasCustomPrompt="1"/>
          </p:nvPr>
        </p:nvSpPr>
        <p:spPr>
          <a:xfrm>
            <a:off x="1148994"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1</a:t>
            </a:r>
            <a:endParaRPr lang="ru-RU" dirty="0"/>
          </a:p>
        </p:txBody>
      </p:sp>
      <p:sp>
        <p:nvSpPr>
          <p:cNvPr id="156" name="Text Placeholder 150">
            <a:extLst>
              <a:ext uri="{FF2B5EF4-FFF2-40B4-BE49-F238E27FC236}">
                <a16:creationId xmlns:a16="http://schemas.microsoft.com/office/drawing/2014/main" id="{9E3D3168-A898-4150-AF7E-862B31691E1B}"/>
              </a:ext>
            </a:extLst>
          </p:cNvPr>
          <p:cNvSpPr>
            <a:spLocks noGrp="1"/>
          </p:cNvSpPr>
          <p:nvPr>
            <p:ph type="body" sz="quarter" idx="29"/>
          </p:nvPr>
        </p:nvSpPr>
        <p:spPr>
          <a:xfrm>
            <a:off x="9285235" y="4789893"/>
            <a:ext cx="1674000" cy="1151441"/>
          </a:xfrm>
        </p:spPr>
        <p:txBody>
          <a:bodyPr/>
          <a:lstStyle>
            <a:lvl1pPr marL="0" indent="0" algn="ctr">
              <a:buNone/>
              <a:defRPr/>
            </a:lvl1pPr>
          </a:lstStyle>
          <a:p>
            <a:pPr lvl="0"/>
            <a:r>
              <a:rPr lang="en-US"/>
              <a:t>Edit Master text styles</a:t>
            </a:r>
          </a:p>
        </p:txBody>
      </p:sp>
      <p:sp>
        <p:nvSpPr>
          <p:cNvPr id="157" name="Text Placeholder 153">
            <a:extLst>
              <a:ext uri="{FF2B5EF4-FFF2-40B4-BE49-F238E27FC236}">
                <a16:creationId xmlns:a16="http://schemas.microsoft.com/office/drawing/2014/main" id="{BA9C2567-2AF9-4A73-8B7C-5B63B5C2B633}"/>
              </a:ext>
            </a:extLst>
          </p:cNvPr>
          <p:cNvSpPr>
            <a:spLocks noGrp="1"/>
          </p:cNvSpPr>
          <p:nvPr>
            <p:ph type="body" sz="quarter" idx="30" hasCustomPrompt="1"/>
          </p:nvPr>
        </p:nvSpPr>
        <p:spPr>
          <a:xfrm>
            <a:off x="9217698"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5</a:t>
            </a:r>
            <a:endParaRPr lang="ru-RU" dirty="0"/>
          </a:p>
        </p:txBody>
      </p:sp>
      <p:sp>
        <p:nvSpPr>
          <p:cNvPr id="158" name="Text Placeholder 150">
            <a:extLst>
              <a:ext uri="{FF2B5EF4-FFF2-40B4-BE49-F238E27FC236}">
                <a16:creationId xmlns:a16="http://schemas.microsoft.com/office/drawing/2014/main" id="{DA2B3D14-3067-45E6-9BBE-133B7365D723}"/>
              </a:ext>
            </a:extLst>
          </p:cNvPr>
          <p:cNvSpPr>
            <a:spLocks noGrp="1"/>
          </p:cNvSpPr>
          <p:nvPr>
            <p:ph type="body" sz="quarter" idx="31"/>
          </p:nvPr>
        </p:nvSpPr>
        <p:spPr>
          <a:xfrm>
            <a:off x="3237603" y="4789893"/>
            <a:ext cx="1674000" cy="1151441"/>
          </a:xfrm>
        </p:spPr>
        <p:txBody>
          <a:bodyPr/>
          <a:lstStyle>
            <a:lvl1pPr marL="0" indent="0" algn="ctr">
              <a:buNone/>
              <a:defRPr/>
            </a:lvl1pPr>
          </a:lstStyle>
          <a:p>
            <a:pPr lvl="0"/>
            <a:r>
              <a:rPr lang="en-US"/>
              <a:t>Edit Master text styles</a:t>
            </a:r>
          </a:p>
        </p:txBody>
      </p:sp>
      <p:sp>
        <p:nvSpPr>
          <p:cNvPr id="159" name="Text Placeholder 153">
            <a:extLst>
              <a:ext uri="{FF2B5EF4-FFF2-40B4-BE49-F238E27FC236}">
                <a16:creationId xmlns:a16="http://schemas.microsoft.com/office/drawing/2014/main" id="{AD3DE571-16BA-4C29-B339-2DE7A54C1158}"/>
              </a:ext>
            </a:extLst>
          </p:cNvPr>
          <p:cNvSpPr>
            <a:spLocks noGrp="1"/>
          </p:cNvSpPr>
          <p:nvPr>
            <p:ph type="body" sz="quarter" idx="32" hasCustomPrompt="1"/>
          </p:nvPr>
        </p:nvSpPr>
        <p:spPr>
          <a:xfrm>
            <a:off x="3166170"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2</a:t>
            </a:r>
            <a:endParaRPr lang="ru-RU" dirty="0"/>
          </a:p>
        </p:txBody>
      </p:sp>
      <p:sp>
        <p:nvSpPr>
          <p:cNvPr id="160" name="Text Placeholder 150">
            <a:extLst>
              <a:ext uri="{FF2B5EF4-FFF2-40B4-BE49-F238E27FC236}">
                <a16:creationId xmlns:a16="http://schemas.microsoft.com/office/drawing/2014/main" id="{D9FE4127-9BA3-4B00-9BBC-67A05E58DA7C}"/>
              </a:ext>
            </a:extLst>
          </p:cNvPr>
          <p:cNvSpPr>
            <a:spLocks noGrp="1"/>
          </p:cNvSpPr>
          <p:nvPr>
            <p:ph type="body" sz="quarter" idx="33"/>
          </p:nvPr>
        </p:nvSpPr>
        <p:spPr>
          <a:xfrm>
            <a:off x="5253480" y="4789893"/>
            <a:ext cx="1674000" cy="1151441"/>
          </a:xfrm>
        </p:spPr>
        <p:txBody>
          <a:bodyPr/>
          <a:lstStyle>
            <a:lvl1pPr marL="0" indent="0" algn="ctr">
              <a:buNone/>
              <a:defRPr/>
            </a:lvl1pPr>
          </a:lstStyle>
          <a:p>
            <a:pPr lvl="0"/>
            <a:r>
              <a:rPr lang="en-US"/>
              <a:t>Edit Master text styles</a:t>
            </a:r>
          </a:p>
        </p:txBody>
      </p:sp>
      <p:sp>
        <p:nvSpPr>
          <p:cNvPr id="161" name="Text Placeholder 153">
            <a:extLst>
              <a:ext uri="{FF2B5EF4-FFF2-40B4-BE49-F238E27FC236}">
                <a16:creationId xmlns:a16="http://schemas.microsoft.com/office/drawing/2014/main" id="{88D6F3B6-2D7F-49D3-96A4-AA7B23F2A64A}"/>
              </a:ext>
            </a:extLst>
          </p:cNvPr>
          <p:cNvSpPr>
            <a:spLocks noGrp="1"/>
          </p:cNvSpPr>
          <p:nvPr>
            <p:ph type="body" sz="quarter" idx="34" hasCustomPrompt="1"/>
          </p:nvPr>
        </p:nvSpPr>
        <p:spPr>
          <a:xfrm>
            <a:off x="5183346"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3</a:t>
            </a:r>
            <a:endParaRPr lang="ru-RU" dirty="0"/>
          </a:p>
        </p:txBody>
      </p:sp>
      <p:sp>
        <p:nvSpPr>
          <p:cNvPr id="162" name="Text Placeholder 150">
            <a:extLst>
              <a:ext uri="{FF2B5EF4-FFF2-40B4-BE49-F238E27FC236}">
                <a16:creationId xmlns:a16="http://schemas.microsoft.com/office/drawing/2014/main" id="{E6DF83B4-F73A-46B0-BC1D-074BF03B3B8D}"/>
              </a:ext>
            </a:extLst>
          </p:cNvPr>
          <p:cNvSpPr>
            <a:spLocks noGrp="1"/>
          </p:cNvSpPr>
          <p:nvPr>
            <p:ph type="body" sz="quarter" idx="35"/>
          </p:nvPr>
        </p:nvSpPr>
        <p:spPr>
          <a:xfrm>
            <a:off x="7269357" y="4789893"/>
            <a:ext cx="1674000" cy="1151441"/>
          </a:xfrm>
        </p:spPr>
        <p:txBody>
          <a:bodyPr/>
          <a:lstStyle>
            <a:lvl1pPr marL="0" indent="0" algn="ctr">
              <a:buNone/>
              <a:defRPr/>
            </a:lvl1pPr>
          </a:lstStyle>
          <a:p>
            <a:pPr lvl="0"/>
            <a:r>
              <a:rPr lang="en-US"/>
              <a:t>Edit Master text styles</a:t>
            </a:r>
          </a:p>
        </p:txBody>
      </p:sp>
      <p:sp>
        <p:nvSpPr>
          <p:cNvPr id="163" name="Text Placeholder 153">
            <a:extLst>
              <a:ext uri="{FF2B5EF4-FFF2-40B4-BE49-F238E27FC236}">
                <a16:creationId xmlns:a16="http://schemas.microsoft.com/office/drawing/2014/main" id="{45821A5A-E756-4A87-B0C8-A23317B4EFF3}"/>
              </a:ext>
            </a:extLst>
          </p:cNvPr>
          <p:cNvSpPr>
            <a:spLocks noGrp="1"/>
          </p:cNvSpPr>
          <p:nvPr>
            <p:ph type="body" sz="quarter" idx="36" hasCustomPrompt="1"/>
          </p:nvPr>
        </p:nvSpPr>
        <p:spPr>
          <a:xfrm>
            <a:off x="7200522" y="4174899"/>
            <a:ext cx="1800000" cy="581767"/>
          </a:xfrm>
        </p:spPr>
        <p:txBody>
          <a:bodyPr>
            <a:noAutofit/>
          </a:bodyPr>
          <a:lstStyle>
            <a:lvl1pPr marL="0" indent="0" algn="ctr">
              <a:buNone/>
              <a:defRPr sz="2500" b="1" i="0">
                <a:solidFill>
                  <a:srgbClr val="313650"/>
                </a:solidFill>
                <a:latin typeface="+mj-lt"/>
              </a:defRPr>
            </a:lvl1pPr>
            <a:lvl2pPr marL="457200" indent="0" algn="ctr">
              <a:buNone/>
              <a:defRPr sz="3000">
                <a:latin typeface="+mj-lt"/>
              </a:defRPr>
            </a:lvl2pPr>
            <a:lvl3pPr marL="914400" indent="0" algn="ctr">
              <a:buNone/>
              <a:defRPr sz="3000">
                <a:latin typeface="+mj-lt"/>
              </a:defRPr>
            </a:lvl3pPr>
            <a:lvl4pPr marL="1371600" indent="0" algn="ctr">
              <a:buNone/>
              <a:defRPr sz="3000">
                <a:latin typeface="+mj-lt"/>
              </a:defRPr>
            </a:lvl4pPr>
            <a:lvl5pPr marL="1828800" indent="0" algn="ctr">
              <a:buNone/>
              <a:defRPr sz="3000">
                <a:latin typeface="+mj-lt"/>
              </a:defRPr>
            </a:lvl5pPr>
          </a:lstStyle>
          <a:p>
            <a:pPr lvl="0"/>
            <a:r>
              <a:rPr lang="en-US" dirty="0"/>
              <a:t>Step 4</a:t>
            </a:r>
            <a:endParaRPr lang="ru-RU" dirty="0"/>
          </a:p>
        </p:txBody>
      </p:sp>
    </p:spTree>
    <p:extLst>
      <p:ext uri="{BB962C8B-B14F-4D97-AF65-F5344CB8AC3E}">
        <p14:creationId xmlns:p14="http://schemas.microsoft.com/office/powerpoint/2010/main" val="3675262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14" indent="0" algn="ctr">
              <a:buNone/>
              <a:defRPr sz="2000"/>
            </a:lvl2pPr>
            <a:lvl3pPr marL="914428" indent="0" algn="ctr">
              <a:buNone/>
              <a:defRPr sz="1800"/>
            </a:lvl3pPr>
            <a:lvl4pPr marL="1371643" indent="0" algn="ctr">
              <a:buNone/>
              <a:defRPr sz="1600"/>
            </a:lvl4pPr>
            <a:lvl5pPr marL="1828857" indent="0" algn="ctr">
              <a:buNone/>
              <a:defRPr sz="1600"/>
            </a:lvl5pPr>
            <a:lvl6pPr marL="2286071" indent="0" algn="ctr">
              <a:buNone/>
              <a:defRPr sz="1600"/>
            </a:lvl6pPr>
            <a:lvl7pPr marL="2743285" indent="0" algn="ctr">
              <a:buNone/>
              <a:defRPr sz="1600"/>
            </a:lvl7pPr>
            <a:lvl8pPr marL="3200500" indent="0" algn="ctr">
              <a:buNone/>
              <a:defRPr sz="1600"/>
            </a:lvl8pPr>
            <a:lvl9pPr marL="365771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28625" rtl="0" eaLnBrk="1" fontAlgn="auto" latinLnBrk="0" hangingPunct="1">
              <a:lnSpc>
                <a:spcPct val="100000"/>
              </a:lnSpc>
              <a:spcBef>
                <a:spcPts val="0"/>
              </a:spcBef>
              <a:spcAft>
                <a:spcPts val="0"/>
              </a:spcAft>
              <a:buClrTx/>
              <a:buSzTx/>
              <a:buFontTx/>
              <a:buNone/>
              <a:tabLst/>
              <a:defRPr/>
            </a:pPr>
            <a:fld id="{20148C64-89E5-47AC-947D-672DEC93335C}"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28625" rtl="0" eaLnBrk="1" fontAlgn="auto" latinLnBrk="0" hangingPunct="1">
                <a:lnSpc>
                  <a:spcPct val="100000"/>
                </a:lnSpc>
                <a:spcBef>
                  <a:spcPts val="0"/>
                </a:spcBef>
                <a:spcAft>
                  <a:spcPts val="0"/>
                </a:spcAft>
                <a:buClrTx/>
                <a:buSzTx/>
                <a:buFontTx/>
                <a:buNone/>
                <a:tabLst/>
                <a:defRPr/>
              </a:pPr>
              <a:t>1/29/2024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2862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28625" rtl="0" eaLnBrk="1" fontAlgn="auto" latinLnBrk="0" hangingPunct="1">
              <a:lnSpc>
                <a:spcPct val="100000"/>
              </a:lnSpc>
              <a:spcBef>
                <a:spcPts val="0"/>
              </a:spcBef>
              <a:spcAft>
                <a:spcPts val="0"/>
              </a:spcAft>
              <a:buClrTx/>
              <a:buSzTx/>
              <a:buFontTx/>
              <a:buNone/>
              <a:tabLst/>
              <a:defRPr/>
            </a:pPr>
            <a:fld id="{2F17AE2D-C65B-4EAC-83EA-7AA6B594D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28625"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8828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240142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1/29/2024</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506197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51284-4398-56BF-9AAF-D2621AD678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E06EBFD-A5C8-94EB-B2A0-FEA73B280A5D}"/>
              </a:ext>
            </a:extLst>
          </p:cNvPr>
          <p:cNvSpPr>
            <a:spLocks noGrp="1"/>
          </p:cNvSpPr>
          <p:nvPr>
            <p:ph type="dt" sz="half" idx="10"/>
          </p:nvPr>
        </p:nvSpPr>
        <p:spPr/>
        <p:txBody>
          <a:bodyPr/>
          <a:lstStyle/>
          <a:p>
            <a:fld id="{C96AB039-E28A-8943-84E7-EEAAB96D8ED6}" type="datetimeFigureOut">
              <a:rPr lang="en-US" smtClean="0"/>
              <a:t>1/29/2024</a:t>
            </a:fld>
            <a:endParaRPr lang="en-US"/>
          </a:p>
        </p:txBody>
      </p:sp>
      <p:sp>
        <p:nvSpPr>
          <p:cNvPr id="4" name="Footer Placeholder 3">
            <a:extLst>
              <a:ext uri="{FF2B5EF4-FFF2-40B4-BE49-F238E27FC236}">
                <a16:creationId xmlns:a16="http://schemas.microsoft.com/office/drawing/2014/main" id="{E3C4C6DB-F755-FF98-9245-DE0DB87E93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064A03-D290-962C-E7A6-94F2C3F8C8ED}"/>
              </a:ext>
            </a:extLst>
          </p:cNvPr>
          <p:cNvSpPr>
            <a:spLocks noGrp="1"/>
          </p:cNvSpPr>
          <p:nvPr>
            <p:ph type="sldNum" sz="quarter" idx="12"/>
          </p:nvPr>
        </p:nvSpPr>
        <p:spPr/>
        <p:txBody>
          <a:bodyPr/>
          <a:lstStyle/>
          <a:p>
            <a:fld id="{0846BDF4-9F7E-164B-B954-1F9AB6CDA5D2}" type="slidenum">
              <a:rPr lang="en-US" smtClean="0"/>
              <a:t>‹#›</a:t>
            </a:fld>
            <a:endParaRPr lang="en-US"/>
          </a:p>
        </p:txBody>
      </p:sp>
    </p:spTree>
    <p:extLst>
      <p:ext uri="{BB962C8B-B14F-4D97-AF65-F5344CB8AC3E}">
        <p14:creationId xmlns:p14="http://schemas.microsoft.com/office/powerpoint/2010/main" val="129582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54DFAB-EE70-63DE-0B20-8368D428388D}"/>
              </a:ext>
            </a:extLst>
          </p:cNvPr>
          <p:cNvSpPr>
            <a:spLocks noGrp="1"/>
          </p:cNvSpPr>
          <p:nvPr>
            <p:ph type="dt" sz="half" idx="10"/>
          </p:nvPr>
        </p:nvSpPr>
        <p:spPr/>
        <p:txBody>
          <a:bodyPr/>
          <a:lstStyle/>
          <a:p>
            <a:fld id="{EF4C3257-6393-4B48-8572-CCE1D85C4CBD}" type="datetimeFigureOut">
              <a:rPr lang="en-US" smtClean="0"/>
              <a:t>1/29/2024</a:t>
            </a:fld>
            <a:endParaRPr lang="en-US"/>
          </a:p>
        </p:txBody>
      </p:sp>
      <p:sp>
        <p:nvSpPr>
          <p:cNvPr id="3" name="Footer Placeholder 2">
            <a:extLst>
              <a:ext uri="{FF2B5EF4-FFF2-40B4-BE49-F238E27FC236}">
                <a16:creationId xmlns:a16="http://schemas.microsoft.com/office/drawing/2014/main" id="{77240492-C116-FE19-9BD4-A6D17880E7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91144B-37C1-52B7-FD5A-BECD44C305C9}"/>
              </a:ext>
            </a:extLst>
          </p:cNvPr>
          <p:cNvSpPr>
            <a:spLocks noGrp="1"/>
          </p:cNvSpPr>
          <p:nvPr>
            <p:ph type="sldNum" sz="quarter" idx="12"/>
          </p:nvPr>
        </p:nvSpPr>
        <p:spPr/>
        <p:txBody>
          <a:bodyPr/>
          <a:lstStyle/>
          <a:p>
            <a:fld id="{3F7CE990-2F4C-4FD7-96FF-7A32EA469DD1}" type="slidenum">
              <a:rPr lang="en-US" smtClean="0"/>
              <a:t>‹#›</a:t>
            </a:fld>
            <a:endParaRPr lang="en-US"/>
          </a:p>
        </p:txBody>
      </p:sp>
    </p:spTree>
    <p:extLst>
      <p:ext uri="{BB962C8B-B14F-4D97-AF65-F5344CB8AC3E}">
        <p14:creationId xmlns:p14="http://schemas.microsoft.com/office/powerpoint/2010/main" val="18624441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4.xml"/><Relationship Id="rId1" Type="http://schemas.openxmlformats.org/officeDocument/2006/relationships/slideLayout" Target="../slideLayouts/slideLayout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8.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CE5AF9B9-B194-4EEA-A5E3-4ADC17C2B525}" type="datetimeFigureOut">
              <a:rPr lang="en-US" smtClean="0"/>
              <a:t>1/29/2024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B40CA16-640B-4EC9-92C8-E3D6A4A9C4CB}" type="slidenum">
              <a:rPr lang="en-US" smtClean="0"/>
              <a:t>‹#›</a:t>
            </a:fld>
            <a:endParaRPr lang="en-US"/>
          </a:p>
        </p:txBody>
      </p:sp>
    </p:spTree>
    <p:extLst>
      <p:ext uri="{BB962C8B-B14F-4D97-AF65-F5344CB8AC3E}">
        <p14:creationId xmlns:p14="http://schemas.microsoft.com/office/powerpoint/2010/main" val="1853065805"/>
      </p:ext>
    </p:extLst>
  </p:cSld>
  <p:clrMap bg1="dk1" tx1="lt1" bg2="dk2" tx2="lt2" accent1="accent1" accent2="accent2" accent3="accent3" accent4="accent4" accent5="accent5" accent6="accent6" hlink="hlink" folHlink="folHlink"/>
  <p:sldLayoutIdLst>
    <p:sldLayoutId id="2147483735" r:id="rId1"/>
    <p:sldLayoutId id="2147483738" r:id="rId2"/>
    <p:sldLayoutId id="2147483739" r:id="rId3"/>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Gray">
      <p:bgPr>
        <a:gradFill>
          <a:gsLst>
            <a:gs pos="0">
              <a:srgbClr val="6DC4EB"/>
            </a:gs>
            <a:gs pos="100000">
              <a:srgbClr val="B093C6"/>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564D3E-2C64-4EA1-99C5-8C7B61F50F55}"/>
              </a:ext>
            </a:extLst>
          </p:cNvPr>
          <p:cNvSpPr>
            <a:spLocks noGrp="1"/>
          </p:cNvSpPr>
          <p:nvPr>
            <p:ph type="title"/>
          </p:nvPr>
        </p:nvSpPr>
        <p:spPr>
          <a:xfrm>
            <a:off x="797359" y="531385"/>
            <a:ext cx="10874375"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7F25E388-636A-4D0C-AB30-33BA13085216}"/>
              </a:ext>
            </a:extLst>
          </p:cNvPr>
          <p:cNvSpPr>
            <a:spLocks noGrp="1"/>
          </p:cNvSpPr>
          <p:nvPr>
            <p:ph type="body" idx="1"/>
          </p:nvPr>
        </p:nvSpPr>
        <p:spPr>
          <a:xfrm>
            <a:off x="797359" y="1991885"/>
            <a:ext cx="10874375" cy="365229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ru-RU" dirty="0"/>
          </a:p>
        </p:txBody>
      </p:sp>
      <p:sp>
        <p:nvSpPr>
          <p:cNvPr id="4" name="Date Placeholder 3">
            <a:extLst>
              <a:ext uri="{FF2B5EF4-FFF2-40B4-BE49-F238E27FC236}">
                <a16:creationId xmlns:a16="http://schemas.microsoft.com/office/drawing/2014/main" id="{354AF14A-597F-44AE-80B0-B144BB681680}"/>
              </a:ext>
            </a:extLst>
          </p:cNvPr>
          <p:cNvSpPr>
            <a:spLocks noGrp="1"/>
          </p:cNvSpPr>
          <p:nvPr>
            <p:ph type="dt" sz="half" idx="2"/>
          </p:nvPr>
        </p:nvSpPr>
        <p:spPr>
          <a:xfrm>
            <a:off x="8873231" y="5970595"/>
            <a:ext cx="2743200" cy="153135"/>
          </a:xfrm>
          <a:prstGeom prst="rect">
            <a:avLst/>
          </a:prstGeom>
        </p:spPr>
        <p:txBody>
          <a:bodyPr vert="horz" lIns="91440" tIns="45720" rIns="91440" bIns="45720" rtlCol="0" anchor="ctr"/>
          <a:lstStyle>
            <a:lvl1pPr algn="r">
              <a:defRPr sz="1000" i="1">
                <a:solidFill>
                  <a:schemeClr val="accent6"/>
                </a:solidFill>
              </a:defRPr>
            </a:lvl1pPr>
          </a:lstStyle>
          <a:p>
            <a:fld id="{9AA6C320-29FD-4152-9BF6-4E471DD771EF}" type="datetime1">
              <a:rPr lang="ru-RU" smtClean="0"/>
              <a:t>29.01.2024</a:t>
            </a:fld>
            <a:endParaRPr lang="ru-RU" dirty="0"/>
          </a:p>
        </p:txBody>
      </p:sp>
      <p:sp>
        <p:nvSpPr>
          <p:cNvPr id="5" name="Footer Placeholder 4">
            <a:extLst>
              <a:ext uri="{FF2B5EF4-FFF2-40B4-BE49-F238E27FC236}">
                <a16:creationId xmlns:a16="http://schemas.microsoft.com/office/drawing/2014/main" id="{FE57AB79-2134-4814-844C-746644FF2EA4}"/>
              </a:ext>
            </a:extLst>
          </p:cNvPr>
          <p:cNvSpPr>
            <a:spLocks noGrp="1"/>
          </p:cNvSpPr>
          <p:nvPr>
            <p:ph type="ftr" sz="quarter" idx="3"/>
          </p:nvPr>
        </p:nvSpPr>
        <p:spPr>
          <a:xfrm>
            <a:off x="7501631" y="6059372"/>
            <a:ext cx="4114800" cy="237637"/>
          </a:xfrm>
          <a:prstGeom prst="rect">
            <a:avLst/>
          </a:prstGeom>
        </p:spPr>
        <p:txBody>
          <a:bodyPr vert="horz" lIns="91440" tIns="45720" rIns="91440" bIns="45720" rtlCol="0" anchor="ctr"/>
          <a:lstStyle>
            <a:lvl1pPr algn="r">
              <a:defRPr sz="1000" i="1">
                <a:solidFill>
                  <a:schemeClr val="accent6"/>
                </a:solidFill>
              </a:defRPr>
            </a:lvl1pPr>
          </a:lstStyle>
          <a:p>
            <a:endParaRPr lang="ru-RU" dirty="0"/>
          </a:p>
        </p:txBody>
      </p:sp>
      <p:sp>
        <p:nvSpPr>
          <p:cNvPr id="6" name="Slide Number Placeholder 5">
            <a:extLst>
              <a:ext uri="{FF2B5EF4-FFF2-40B4-BE49-F238E27FC236}">
                <a16:creationId xmlns:a16="http://schemas.microsoft.com/office/drawing/2014/main" id="{92CA742E-225F-469E-ACDE-7765676EA91F}"/>
              </a:ext>
            </a:extLst>
          </p:cNvPr>
          <p:cNvSpPr>
            <a:spLocks noGrp="1"/>
          </p:cNvSpPr>
          <p:nvPr>
            <p:ph type="sldNum" sz="quarter" idx="4"/>
          </p:nvPr>
        </p:nvSpPr>
        <p:spPr>
          <a:xfrm>
            <a:off x="506061" y="6059409"/>
            <a:ext cx="424543" cy="237600"/>
          </a:xfrm>
          <a:prstGeom prst="rect">
            <a:avLst/>
          </a:prstGeom>
        </p:spPr>
        <p:txBody>
          <a:bodyPr vert="horz" lIns="91440" tIns="45720" rIns="91440" bIns="45720" rtlCol="0" anchor="ctr"/>
          <a:lstStyle>
            <a:lvl1pPr algn="ctr">
              <a:defRPr sz="1000" i="1">
                <a:solidFill>
                  <a:schemeClr val="accent6"/>
                </a:solidFill>
              </a:defRPr>
            </a:lvl1pPr>
          </a:lstStyle>
          <a:p>
            <a:fld id="{AF24F759-2890-4717-B1AF-E04CADEEA4E9}" type="slidenum">
              <a:rPr lang="ru-RU" smtClean="0"/>
              <a:pPr/>
              <a:t>‹#›</a:t>
            </a:fld>
            <a:r>
              <a:rPr lang="en-US"/>
              <a:t> </a:t>
            </a:r>
            <a:endParaRPr lang="ru-RU" dirty="0"/>
          </a:p>
        </p:txBody>
      </p:sp>
      <p:sp>
        <p:nvSpPr>
          <p:cNvPr id="7" name="Rectangle 6">
            <a:extLst>
              <a:ext uri="{FF2B5EF4-FFF2-40B4-BE49-F238E27FC236}">
                <a16:creationId xmlns:a16="http://schemas.microsoft.com/office/drawing/2014/main" id="{74F104FC-2D0E-4B96-AB5B-62EEB6DF0311}"/>
              </a:ext>
            </a:extLst>
          </p:cNvPr>
          <p:cNvSpPr/>
          <p:nvPr userDrawn="1"/>
        </p:nvSpPr>
        <p:spPr>
          <a:xfrm>
            <a:off x="481584" y="461772"/>
            <a:ext cx="11228832" cy="5934456"/>
          </a:xfrm>
          <a:prstGeom prst="rect">
            <a:avLst/>
          </a:prstGeom>
          <a:noFill/>
          <a:ln w="7239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Tree>
    <p:extLst>
      <p:ext uri="{BB962C8B-B14F-4D97-AF65-F5344CB8AC3E}">
        <p14:creationId xmlns:p14="http://schemas.microsoft.com/office/powerpoint/2010/main" val="1468663259"/>
      </p:ext>
    </p:extLst>
  </p:cSld>
  <p:clrMap bg1="lt1" tx1="dk1" bg2="lt2" tx2="dk2" accent1="accent1" accent2="accent2" accent3="accent3" accent4="accent4" accent5="accent5" accent6="accent6" hlink="hlink" folHlink="folHlink"/>
  <p:sldLayoutIdLst>
    <p:sldLayoutId id="2147483737" r:id="rId1"/>
  </p:sldLayoutIdLst>
  <p:hf hdr="0"/>
  <p:txStyles>
    <p:titleStyle>
      <a:lvl1pPr algn="l" defTabSz="914400" rtl="0" eaLnBrk="1" latinLnBrk="0" hangingPunct="1">
        <a:lnSpc>
          <a:spcPct val="90000"/>
        </a:lnSpc>
        <a:spcBef>
          <a:spcPct val="0"/>
        </a:spcBef>
        <a:buNone/>
        <a:defRPr sz="5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i="1" kern="1200">
          <a:solidFill>
            <a:srgbClr val="4C195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i="1" kern="1200">
          <a:solidFill>
            <a:srgbClr val="4C1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i="1" kern="1200">
          <a:solidFill>
            <a:srgbClr val="4C1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i="1" kern="1200">
          <a:solidFill>
            <a:srgbClr val="4C1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i="1" kern="1200">
          <a:solidFill>
            <a:srgbClr val="4C1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574">
          <p15:clr>
            <a:srgbClr val="F26B43"/>
          </p15:clr>
        </p15:guide>
        <p15:guide id="3" pos="7106">
          <p15:clr>
            <a:srgbClr val="F26B43"/>
          </p15:clr>
        </p15:guide>
        <p15:guide id="4" orient="horz" pos="59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148C64-89E5-47AC-947D-672DEC93335C}" type="datetimeFigureOut">
              <a:rPr lang="en-US" smtClean="0"/>
              <a:t>1/29/2024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17AE2D-C65B-4EAC-83EA-7AA6B594DBA5}" type="slidenum">
              <a:rPr lang="en-US" smtClean="0"/>
              <a:t>‹#›</a:t>
            </a:fld>
            <a:endParaRPr lang="en-US"/>
          </a:p>
        </p:txBody>
      </p:sp>
    </p:spTree>
    <p:extLst>
      <p:ext uri="{BB962C8B-B14F-4D97-AF65-F5344CB8AC3E}">
        <p14:creationId xmlns:p14="http://schemas.microsoft.com/office/powerpoint/2010/main" val="2700330223"/>
      </p:ext>
    </p:extLst>
  </p:cSld>
  <p:clrMap bg1="lt1" tx1="dk1" bg2="lt2" tx2="dk2" accent1="accent1" accent2="accent2" accent3="accent3" accent4="accent4" accent5="accent5" accent6="accent6" hlink="hlink" folHlink="folHlink"/>
  <p:sldLayoutIdLst>
    <p:sldLayoutId id="2147483743" r:id="rId1"/>
  </p:sldLayoutIdLst>
  <p:txStyles>
    <p:titleStyle>
      <a:lvl1pPr algn="l" defTabSz="91442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8" indent="-228608" algn="l" defTabSz="91442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22" indent="-228608" algn="l" defTabSz="91442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36" indent="-228608" algn="l" defTabSz="91442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50"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65"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79"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93"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07"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22" indent="-228608" algn="l" defTabSz="91442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8" rtl="0" eaLnBrk="1" latinLnBrk="0" hangingPunct="1">
        <a:defRPr sz="1800" kern="1200">
          <a:solidFill>
            <a:schemeClr val="tx1"/>
          </a:solidFill>
          <a:latin typeface="+mn-lt"/>
          <a:ea typeface="+mn-ea"/>
          <a:cs typeface="+mn-cs"/>
        </a:defRPr>
      </a:lvl1pPr>
      <a:lvl2pPr marL="457214" algn="l" defTabSz="914428" rtl="0" eaLnBrk="1" latinLnBrk="0" hangingPunct="1">
        <a:defRPr sz="1800" kern="1200">
          <a:solidFill>
            <a:schemeClr val="tx1"/>
          </a:solidFill>
          <a:latin typeface="+mn-lt"/>
          <a:ea typeface="+mn-ea"/>
          <a:cs typeface="+mn-cs"/>
        </a:defRPr>
      </a:lvl2pPr>
      <a:lvl3pPr marL="914428" algn="l" defTabSz="914428" rtl="0" eaLnBrk="1" latinLnBrk="0" hangingPunct="1">
        <a:defRPr sz="1800" kern="1200">
          <a:solidFill>
            <a:schemeClr val="tx1"/>
          </a:solidFill>
          <a:latin typeface="+mn-lt"/>
          <a:ea typeface="+mn-ea"/>
          <a:cs typeface="+mn-cs"/>
        </a:defRPr>
      </a:lvl3pPr>
      <a:lvl4pPr marL="1371643" algn="l" defTabSz="914428" rtl="0" eaLnBrk="1" latinLnBrk="0" hangingPunct="1">
        <a:defRPr sz="1800" kern="1200">
          <a:solidFill>
            <a:schemeClr val="tx1"/>
          </a:solidFill>
          <a:latin typeface="+mn-lt"/>
          <a:ea typeface="+mn-ea"/>
          <a:cs typeface="+mn-cs"/>
        </a:defRPr>
      </a:lvl4pPr>
      <a:lvl5pPr marL="1828857" algn="l" defTabSz="914428" rtl="0" eaLnBrk="1" latinLnBrk="0" hangingPunct="1">
        <a:defRPr sz="1800" kern="1200">
          <a:solidFill>
            <a:schemeClr val="tx1"/>
          </a:solidFill>
          <a:latin typeface="+mn-lt"/>
          <a:ea typeface="+mn-ea"/>
          <a:cs typeface="+mn-cs"/>
        </a:defRPr>
      </a:lvl5pPr>
      <a:lvl6pPr marL="2286071" algn="l" defTabSz="914428" rtl="0" eaLnBrk="1" latinLnBrk="0" hangingPunct="1">
        <a:defRPr sz="1800" kern="1200">
          <a:solidFill>
            <a:schemeClr val="tx1"/>
          </a:solidFill>
          <a:latin typeface="+mn-lt"/>
          <a:ea typeface="+mn-ea"/>
          <a:cs typeface="+mn-cs"/>
        </a:defRPr>
      </a:lvl6pPr>
      <a:lvl7pPr marL="2743285" algn="l" defTabSz="914428" rtl="0" eaLnBrk="1" latinLnBrk="0" hangingPunct="1">
        <a:defRPr sz="1800" kern="1200">
          <a:solidFill>
            <a:schemeClr val="tx1"/>
          </a:solidFill>
          <a:latin typeface="+mn-lt"/>
          <a:ea typeface="+mn-ea"/>
          <a:cs typeface="+mn-cs"/>
        </a:defRPr>
      </a:lvl7pPr>
      <a:lvl8pPr marL="3200500" algn="l" defTabSz="914428" rtl="0" eaLnBrk="1" latinLnBrk="0" hangingPunct="1">
        <a:defRPr sz="1800" kern="1200">
          <a:solidFill>
            <a:schemeClr val="tx1"/>
          </a:solidFill>
          <a:latin typeface="+mn-lt"/>
          <a:ea typeface="+mn-ea"/>
          <a:cs typeface="+mn-cs"/>
        </a:defRPr>
      </a:lvl8pPr>
      <a:lvl9pPr marL="3657714" algn="l" defTabSz="91442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773907" y="35719"/>
            <a:ext cx="10644188" cy="1428750"/>
          </a:xfrm>
          <a:prstGeom prst="rect">
            <a:avLst/>
          </a:prstGeom>
          <a:noFill/>
          <a:ln>
            <a:noFill/>
          </a:ln>
          <a:effectLst>
            <a:outerShdw blurRad="12700" dist="25399" dir="16200000" algn="ctr" rotWithShape="0">
              <a:schemeClr val="bg2">
                <a:alpha val="29999"/>
              </a:schemeClr>
            </a:outerShdw>
          </a:effectLst>
          <a:extLst>
            <a:ext uri="{909E8E84-426E-40DD-AFC4-6F175D3DCCD1}">
              <a14:hiddenFill xmlns:a14="http://schemas.microsoft.com/office/drawing/2010/main">
                <a:solidFill>
                  <a:srgbClr val="FFFFFF">
                    <a:alpha val="93999"/>
                  </a:srgbClr>
                </a:solidFill>
              </a14:hiddenFill>
            </a:ext>
            <a:ext uri="{91240B29-F687-4F45-9708-019B960494DF}">
              <a14:hiddenLine xmlns:a14="http://schemas.microsoft.com/office/drawing/2010/main" w="12700">
                <a:solidFill>
                  <a:srgbClr val="000000">
                    <a:alpha val="93999"/>
                  </a:srgbClr>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title style</a:t>
            </a:r>
          </a:p>
        </p:txBody>
      </p:sp>
      <p:sp>
        <p:nvSpPr>
          <p:cNvPr id="1026" name="Rectangle 2"/>
          <p:cNvSpPr>
            <a:spLocks noGrp="1" noChangeArrowheads="1"/>
          </p:cNvSpPr>
          <p:nvPr>
            <p:ph type="body" idx="1"/>
          </p:nvPr>
        </p:nvSpPr>
        <p:spPr bwMode="auto">
          <a:xfrm>
            <a:off x="773906" y="1902024"/>
            <a:ext cx="5083969" cy="4375547"/>
          </a:xfrm>
          <a:prstGeom prst="rect">
            <a:avLst/>
          </a:prstGeom>
          <a:noFill/>
          <a:ln>
            <a:noFill/>
          </a:ln>
          <a:effectLst>
            <a:outerShdw blurRad="25400" dist="12699" dir="5400000" algn="ctr" rotWithShape="0">
              <a:srgbClr val="FEFFFE">
                <a:alpha val="4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50800" tIns="50800" rIns="50800" bIns="50800" numCol="1" anchor="ctr" anchorCtr="0" compatLnSpc="1">
            <a:prstTxWarp prst="textNoShape">
              <a:avLst/>
            </a:prstTxWarp>
          </a:bodyPr>
          <a:lstStyle/>
          <a:p>
            <a:pPr lvl="0"/>
            <a:r>
              <a:rPr lang="en-US">
                <a:sym typeface="Georgia" charset="0"/>
              </a:rPr>
              <a:t>Click to edit Master text styles</a:t>
            </a:r>
          </a:p>
          <a:p>
            <a:pPr lvl="1"/>
            <a:r>
              <a:rPr lang="en-US">
                <a:sym typeface="Georgia" charset="0"/>
              </a:rPr>
              <a:t>Second level</a:t>
            </a:r>
          </a:p>
          <a:p>
            <a:pPr lvl="2"/>
            <a:r>
              <a:rPr lang="en-US">
                <a:sym typeface="Georgia" charset="0"/>
              </a:rPr>
              <a:t>Third level</a:t>
            </a:r>
          </a:p>
          <a:p>
            <a:pPr lvl="3"/>
            <a:r>
              <a:rPr lang="en-US">
                <a:sym typeface="Georgia" charset="0"/>
              </a:rPr>
              <a:t>Fourth level</a:t>
            </a:r>
          </a:p>
          <a:p>
            <a:pPr lvl="4"/>
            <a:r>
              <a:rPr lang="en-US">
                <a:sym typeface="Georgia" charset="0"/>
              </a:rPr>
              <a:t>Fifth level</a:t>
            </a:r>
          </a:p>
        </p:txBody>
      </p:sp>
    </p:spTree>
    <p:extLst>
      <p:ext uri="{BB962C8B-B14F-4D97-AF65-F5344CB8AC3E}">
        <p14:creationId xmlns:p14="http://schemas.microsoft.com/office/powerpoint/2010/main" val="2306872164"/>
      </p:ext>
    </p:extLst>
  </p:cSld>
  <p:clrMap bg1="lt1" tx1="dk1" bg2="lt2" tx2="dk2" accent1="accent1" accent2="accent2" accent3="accent3" accent4="accent4" accent5="accent5" accent6="accent6" hlink="hlink" folHlink="folHlink"/>
  <p:sldLayoutIdLst>
    <p:sldLayoutId id="2147483673" r:id="rId1"/>
  </p:sldLayoutIdLst>
  <p:transition/>
  <p:txStyles>
    <p:titleStyle>
      <a:lvl1pPr algn="l" rtl="0" eaLnBrk="0" fontAlgn="base" hangingPunct="0">
        <a:lnSpc>
          <a:spcPct val="90000"/>
        </a:lnSpc>
        <a:spcBef>
          <a:spcPct val="0"/>
        </a:spcBef>
        <a:spcAft>
          <a:spcPct val="0"/>
        </a:spcAft>
        <a:defRPr sz="5062">
          <a:solidFill>
            <a:srgbClr val="FAF7E0"/>
          </a:solidFill>
          <a:latin typeface="+mj-lt"/>
          <a:ea typeface="+mj-ea"/>
          <a:cs typeface="+mj-cs"/>
          <a:sym typeface="Georgia" panose="02040502050405020303" pitchFamily="18" charset="0"/>
        </a:defRPr>
      </a:lvl1pPr>
      <a:lvl2pPr algn="l" rtl="0" eaLnBrk="0" fontAlgn="base" hangingPunct="0">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panose="02040502050405020303" pitchFamily="18" charset="0"/>
        </a:defRPr>
      </a:lvl2pPr>
      <a:lvl3pPr algn="l" rtl="0" eaLnBrk="0" fontAlgn="base" hangingPunct="0">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panose="02040502050405020303" pitchFamily="18" charset="0"/>
        </a:defRPr>
      </a:lvl3pPr>
      <a:lvl4pPr algn="l" rtl="0" eaLnBrk="0" fontAlgn="base" hangingPunct="0">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panose="02040502050405020303" pitchFamily="18" charset="0"/>
        </a:defRPr>
      </a:lvl4pPr>
      <a:lvl5pPr algn="l" rtl="0" eaLnBrk="0" fontAlgn="base" hangingPunct="0">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panose="02040502050405020303" pitchFamily="18" charset="0"/>
        </a:defRPr>
      </a:lvl5pPr>
      <a:lvl6pPr marL="321457" algn="l" rtl="0" fontAlgn="base">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charset="0"/>
        </a:defRPr>
      </a:lvl6pPr>
      <a:lvl7pPr marL="642915" algn="l" rtl="0" fontAlgn="base">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charset="0"/>
        </a:defRPr>
      </a:lvl7pPr>
      <a:lvl8pPr marL="964372" algn="l" rtl="0" fontAlgn="base">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charset="0"/>
        </a:defRPr>
      </a:lvl8pPr>
      <a:lvl9pPr marL="1285829" algn="l" rtl="0" fontAlgn="base">
        <a:lnSpc>
          <a:spcPct val="90000"/>
        </a:lnSpc>
        <a:spcBef>
          <a:spcPct val="0"/>
        </a:spcBef>
        <a:spcAft>
          <a:spcPct val="0"/>
        </a:spcAft>
        <a:defRPr sz="5062">
          <a:solidFill>
            <a:srgbClr val="FAF7E0"/>
          </a:solidFill>
          <a:latin typeface="Georgia" charset="0"/>
          <a:ea typeface="ヒラギノ明朝 ProN W3" charset="0"/>
          <a:cs typeface="ヒラギノ明朝 ProN W3" charset="0"/>
          <a:sym typeface="Georgia" charset="0"/>
        </a:defRPr>
      </a:lvl9pPr>
    </p:titleStyle>
    <p:bodyStyle>
      <a:lvl1pPr marL="250022" indent="-250022" algn="l" rtl="0" eaLnBrk="0" fontAlgn="base" hangingPunct="0">
        <a:lnSpc>
          <a:spcPct val="120000"/>
        </a:lnSpc>
        <a:spcBef>
          <a:spcPts val="2531"/>
        </a:spcBef>
        <a:spcAft>
          <a:spcPct val="0"/>
        </a:spcAft>
        <a:buSzPct val="62000"/>
        <a:buChar char="•"/>
        <a:defRPr sz="2250">
          <a:solidFill>
            <a:schemeClr val="tx1"/>
          </a:solidFill>
          <a:latin typeface="+mn-lt"/>
          <a:ea typeface="+mn-ea"/>
          <a:cs typeface="+mn-cs"/>
          <a:sym typeface="Georgia" panose="02040502050405020303" pitchFamily="18" charset="0"/>
        </a:defRPr>
      </a:lvl1pPr>
      <a:lvl2pPr marL="526833" indent="-250022" algn="l" rtl="0" eaLnBrk="0" fontAlgn="base" hangingPunct="0">
        <a:lnSpc>
          <a:spcPct val="120000"/>
        </a:lnSpc>
        <a:spcBef>
          <a:spcPts val="2531"/>
        </a:spcBef>
        <a:spcAft>
          <a:spcPct val="0"/>
        </a:spcAft>
        <a:buSzPct val="62000"/>
        <a:buChar char="•"/>
        <a:defRPr sz="2250">
          <a:solidFill>
            <a:schemeClr val="tx1"/>
          </a:solidFill>
          <a:latin typeface="+mn-lt"/>
          <a:ea typeface="+mn-ea"/>
          <a:cs typeface="+mn-cs"/>
          <a:sym typeface="Georgia" panose="02040502050405020303" pitchFamily="18" charset="0"/>
        </a:defRPr>
      </a:lvl2pPr>
      <a:lvl3pPr marL="839361" indent="-250022" algn="l" rtl="0" eaLnBrk="0" fontAlgn="base" hangingPunct="0">
        <a:lnSpc>
          <a:spcPct val="120000"/>
        </a:lnSpc>
        <a:spcBef>
          <a:spcPts val="2531"/>
        </a:spcBef>
        <a:spcAft>
          <a:spcPct val="0"/>
        </a:spcAft>
        <a:buSzPct val="62000"/>
        <a:buChar char="•"/>
        <a:defRPr sz="2250">
          <a:solidFill>
            <a:schemeClr val="tx1"/>
          </a:solidFill>
          <a:latin typeface="+mn-lt"/>
          <a:ea typeface="+mn-ea"/>
          <a:cs typeface="+mn-cs"/>
          <a:sym typeface="Georgia" panose="02040502050405020303" pitchFamily="18" charset="0"/>
        </a:defRPr>
      </a:lvl3pPr>
      <a:lvl4pPr marL="1151889" indent="-250022" algn="l" rtl="0" eaLnBrk="0" fontAlgn="base" hangingPunct="0">
        <a:lnSpc>
          <a:spcPct val="120000"/>
        </a:lnSpc>
        <a:spcBef>
          <a:spcPts val="2531"/>
        </a:spcBef>
        <a:spcAft>
          <a:spcPct val="0"/>
        </a:spcAft>
        <a:buSzPct val="62000"/>
        <a:buChar char="•"/>
        <a:defRPr sz="2250">
          <a:solidFill>
            <a:schemeClr val="tx1"/>
          </a:solidFill>
          <a:latin typeface="+mn-lt"/>
          <a:ea typeface="+mn-ea"/>
          <a:cs typeface="+mn-cs"/>
          <a:sym typeface="Georgia" panose="02040502050405020303" pitchFamily="18" charset="0"/>
        </a:defRPr>
      </a:lvl4pPr>
      <a:lvl5pPr marL="1464417" indent="-250022" algn="l" rtl="0" eaLnBrk="0" fontAlgn="base" hangingPunct="0">
        <a:lnSpc>
          <a:spcPct val="120000"/>
        </a:lnSpc>
        <a:spcBef>
          <a:spcPts val="2531"/>
        </a:spcBef>
        <a:spcAft>
          <a:spcPct val="0"/>
        </a:spcAft>
        <a:buSzPct val="62000"/>
        <a:buChar char="•"/>
        <a:defRPr sz="2250">
          <a:solidFill>
            <a:schemeClr val="tx1"/>
          </a:solidFill>
          <a:latin typeface="+mn-lt"/>
          <a:ea typeface="+mn-ea"/>
          <a:cs typeface="+mn-cs"/>
          <a:sym typeface="Georgia" panose="02040502050405020303" pitchFamily="18" charset="0"/>
        </a:defRPr>
      </a:lvl5pPr>
      <a:lvl6pPr marL="1785874" indent="-250022" algn="l" rtl="0" fontAlgn="base">
        <a:lnSpc>
          <a:spcPct val="120000"/>
        </a:lnSpc>
        <a:spcBef>
          <a:spcPts val="2531"/>
        </a:spcBef>
        <a:spcAft>
          <a:spcPct val="0"/>
        </a:spcAft>
        <a:buSzPct val="62000"/>
        <a:buChar char="•"/>
        <a:defRPr sz="2250">
          <a:solidFill>
            <a:schemeClr val="tx1"/>
          </a:solidFill>
          <a:latin typeface="+mn-lt"/>
          <a:ea typeface="+mn-ea"/>
          <a:cs typeface="+mn-cs"/>
          <a:sym typeface="Georgia" charset="0"/>
        </a:defRPr>
      </a:lvl6pPr>
      <a:lvl7pPr marL="2107331" indent="-250022" algn="l" rtl="0" fontAlgn="base">
        <a:lnSpc>
          <a:spcPct val="120000"/>
        </a:lnSpc>
        <a:spcBef>
          <a:spcPts val="2531"/>
        </a:spcBef>
        <a:spcAft>
          <a:spcPct val="0"/>
        </a:spcAft>
        <a:buSzPct val="62000"/>
        <a:buChar char="•"/>
        <a:defRPr sz="2250">
          <a:solidFill>
            <a:schemeClr val="tx1"/>
          </a:solidFill>
          <a:latin typeface="+mn-lt"/>
          <a:ea typeface="+mn-ea"/>
          <a:cs typeface="+mn-cs"/>
          <a:sym typeface="Georgia" charset="0"/>
        </a:defRPr>
      </a:lvl7pPr>
      <a:lvl8pPr marL="2428789" indent="-250022" algn="l" rtl="0" fontAlgn="base">
        <a:lnSpc>
          <a:spcPct val="120000"/>
        </a:lnSpc>
        <a:spcBef>
          <a:spcPts val="2531"/>
        </a:spcBef>
        <a:spcAft>
          <a:spcPct val="0"/>
        </a:spcAft>
        <a:buSzPct val="62000"/>
        <a:buChar char="•"/>
        <a:defRPr sz="2250">
          <a:solidFill>
            <a:schemeClr val="tx1"/>
          </a:solidFill>
          <a:latin typeface="+mn-lt"/>
          <a:ea typeface="+mn-ea"/>
          <a:cs typeface="+mn-cs"/>
          <a:sym typeface="Georgia" charset="0"/>
        </a:defRPr>
      </a:lvl8pPr>
      <a:lvl9pPr marL="2750246" indent="-250022" algn="l" rtl="0" fontAlgn="base">
        <a:lnSpc>
          <a:spcPct val="120000"/>
        </a:lnSpc>
        <a:spcBef>
          <a:spcPts val="2531"/>
        </a:spcBef>
        <a:spcAft>
          <a:spcPct val="0"/>
        </a:spcAft>
        <a:buSzPct val="62000"/>
        <a:buChar char="•"/>
        <a:defRPr sz="2250">
          <a:solidFill>
            <a:schemeClr val="tx1"/>
          </a:solidFill>
          <a:latin typeface="+mn-lt"/>
          <a:ea typeface="+mn-ea"/>
          <a:cs typeface="+mn-cs"/>
          <a:sym typeface="Georgia" charset="0"/>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1/29/2024</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700697511"/>
      </p:ext>
    </p:extLst>
  </p:cSld>
  <p:clrMap bg1="dk1" tx1="lt1" bg2="dk2" tx2="lt2" accent1="accent1" accent2="accent2" accent3="accent3" accent4="accent4" accent5="accent5" accent6="accent6" hlink="hlink" folHlink="folHlink"/>
  <p:sldLayoutIdLst>
    <p:sldLayoutId id="21474837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AE0AB7-1B53-39AB-84A0-35D87B6520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9D8FBF-6811-3D0F-2474-69A7F53A2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7559BC-2F6E-D1CB-D136-6B4E938BF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AB039-E28A-8943-84E7-EEAAB96D8ED6}" type="datetimeFigureOut">
              <a:rPr lang="en-US" smtClean="0"/>
              <a:t>1/29/2024</a:t>
            </a:fld>
            <a:endParaRPr lang="en-US"/>
          </a:p>
        </p:txBody>
      </p:sp>
      <p:sp>
        <p:nvSpPr>
          <p:cNvPr id="5" name="Footer Placeholder 4">
            <a:extLst>
              <a:ext uri="{FF2B5EF4-FFF2-40B4-BE49-F238E27FC236}">
                <a16:creationId xmlns:a16="http://schemas.microsoft.com/office/drawing/2014/main" id="{E9841DAA-1625-C53E-82D2-9852A14B10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327F68-6C6C-0FD8-C65D-1272257C6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46BDF4-9F7E-164B-B954-1F9AB6CDA5D2}" type="slidenum">
              <a:rPr lang="en-US" smtClean="0"/>
              <a:t>‹#›</a:t>
            </a:fld>
            <a:endParaRPr lang="en-US"/>
          </a:p>
        </p:txBody>
      </p:sp>
    </p:spTree>
    <p:extLst>
      <p:ext uri="{BB962C8B-B14F-4D97-AF65-F5344CB8AC3E}">
        <p14:creationId xmlns:p14="http://schemas.microsoft.com/office/powerpoint/2010/main" val="3483146287"/>
      </p:ext>
    </p:extLst>
  </p:cSld>
  <p:clrMap bg1="lt1" tx1="dk1" bg2="lt2" tx2="dk2" accent1="accent1" accent2="accent2" accent3="accent3" accent4="accent4" accent5="accent5" accent6="accent6" hlink="hlink" folHlink="folHlink"/>
  <p:sldLayoutIdLst>
    <p:sldLayoutId id="214748365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0687AA-2358-16F1-9DB4-10045A53B3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24AA22-284A-4CBB-F26A-5DEF02DA0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55F972-0E7E-A2EC-A680-BF4AF9F23B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4C3257-6393-4B48-8572-CCE1D85C4CBD}" type="datetimeFigureOut">
              <a:rPr lang="en-US" smtClean="0"/>
              <a:t>1/29/2024</a:t>
            </a:fld>
            <a:endParaRPr lang="en-US"/>
          </a:p>
        </p:txBody>
      </p:sp>
      <p:sp>
        <p:nvSpPr>
          <p:cNvPr id="5" name="Footer Placeholder 4">
            <a:extLst>
              <a:ext uri="{FF2B5EF4-FFF2-40B4-BE49-F238E27FC236}">
                <a16:creationId xmlns:a16="http://schemas.microsoft.com/office/drawing/2014/main" id="{4CE55D40-7089-8A6E-CA1A-B2BD3D4FEA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D2F1-0A84-CF65-0EA5-EB9215484C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7CE990-2F4C-4FD7-96FF-7A32EA469DD1}" type="slidenum">
              <a:rPr lang="en-US" smtClean="0"/>
              <a:t>‹#›</a:t>
            </a:fld>
            <a:endParaRPr lang="en-US"/>
          </a:p>
        </p:txBody>
      </p:sp>
    </p:spTree>
    <p:extLst>
      <p:ext uri="{BB962C8B-B14F-4D97-AF65-F5344CB8AC3E}">
        <p14:creationId xmlns:p14="http://schemas.microsoft.com/office/powerpoint/2010/main" val="2589157878"/>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1/29/2024</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1676428657"/>
      </p:ext>
    </p:extLst>
  </p:cSld>
  <p:clrMap bg1="lt1" tx1="dk1" bg2="lt2" tx2="dk2" accent1="accent1" accent2="accent2" accent3="accent3" accent4="accent4" accent5="accent5" accent6="accent6" hlink="hlink" folHlink="folHlink"/>
  <p:sldLayoutIdLst>
    <p:sldLayoutId id="2147483751" r:id="rId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8">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3">
            <a:extLst>
              <a:ext uri="{FF2B5EF4-FFF2-40B4-BE49-F238E27FC236}">
                <a16:creationId xmlns:a16="http://schemas.microsoft.com/office/drawing/2014/main" id="{32887FA7-9E3D-340C-2BDD-92BE07CFAF77}"/>
              </a:ext>
            </a:extLst>
          </p:cNvPr>
          <p:cNvPicPr>
            <a:picLocks noChangeAspect="1"/>
          </p:cNvPicPr>
          <p:nvPr/>
        </p:nvPicPr>
        <p:blipFill rotWithShape="1">
          <a:blip r:embed="rId2">
            <a:alphaModFix amt="80000"/>
          </a:blip>
          <a:srcRect t="33056" b="16944"/>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1" name="Group 10">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2" name="Freeform: Shape 11">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B292ED7-B075-A450-6C01-5FFCCEA1F54B}"/>
              </a:ext>
            </a:extLst>
          </p:cNvPr>
          <p:cNvSpPr>
            <a:spLocks noGrp="1"/>
          </p:cNvSpPr>
          <p:nvPr>
            <p:ph type="ctrTitle"/>
          </p:nvPr>
        </p:nvSpPr>
        <p:spPr>
          <a:xfrm>
            <a:off x="762000" y="914400"/>
            <a:ext cx="5818414" cy="2595563"/>
          </a:xfrm>
        </p:spPr>
        <p:txBody>
          <a:bodyPr>
            <a:normAutofit/>
          </a:bodyPr>
          <a:lstStyle/>
          <a:p>
            <a:pPr algn="l"/>
            <a:r>
              <a:rPr lang="en-US" sz="7200" dirty="0">
                <a:solidFill>
                  <a:srgbClr val="FFFFFF"/>
                </a:solidFill>
              </a:rPr>
              <a:t>Anthropology</a:t>
            </a:r>
          </a:p>
        </p:txBody>
      </p:sp>
      <p:sp>
        <p:nvSpPr>
          <p:cNvPr id="3" name="Subtitle 2">
            <a:extLst>
              <a:ext uri="{FF2B5EF4-FFF2-40B4-BE49-F238E27FC236}">
                <a16:creationId xmlns:a16="http://schemas.microsoft.com/office/drawing/2014/main" id="{9AC0199C-7D89-0B20-6BB2-AFE5FB4379A0}"/>
              </a:ext>
            </a:extLst>
          </p:cNvPr>
          <p:cNvSpPr>
            <a:spLocks noGrp="1"/>
          </p:cNvSpPr>
          <p:nvPr>
            <p:ph type="subTitle" idx="1"/>
          </p:nvPr>
        </p:nvSpPr>
        <p:spPr>
          <a:xfrm>
            <a:off x="762000" y="3809999"/>
            <a:ext cx="8382000" cy="1338471"/>
          </a:xfrm>
        </p:spPr>
        <p:txBody>
          <a:bodyPr>
            <a:normAutofit/>
          </a:bodyPr>
          <a:lstStyle/>
          <a:p>
            <a:pPr algn="l"/>
            <a:r>
              <a:rPr lang="en-US" sz="3600" dirty="0">
                <a:solidFill>
                  <a:srgbClr val="FFFFFF"/>
                </a:solidFill>
              </a:rPr>
              <a:t>2024 Summer Course information</a:t>
            </a:r>
          </a:p>
        </p:txBody>
      </p:sp>
      <p:pic>
        <p:nvPicPr>
          <p:cNvPr id="67" name="Picture 66">
            <a:extLst>
              <a:ext uri="{FF2B5EF4-FFF2-40B4-BE49-F238E27FC236}">
                <a16:creationId xmlns:a16="http://schemas.microsoft.com/office/drawing/2014/main" id="{564C4B8B-2230-47BA-86EF-5761B0DD93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368" y="6255647"/>
            <a:ext cx="4324206" cy="461773"/>
          </a:xfrm>
          <a:prstGeom prst="rect">
            <a:avLst/>
          </a:prstGeom>
        </p:spPr>
      </p:pic>
    </p:spTree>
    <p:extLst>
      <p:ext uri="{BB962C8B-B14F-4D97-AF65-F5344CB8AC3E}">
        <p14:creationId xmlns:p14="http://schemas.microsoft.com/office/powerpoint/2010/main" val="2367049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B40B49E-0AAE-4F83-8B0A-EB7C41036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A4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11">
            <a:extLst>
              <a:ext uri="{FF2B5EF4-FFF2-40B4-BE49-F238E27FC236}">
                <a16:creationId xmlns:a16="http://schemas.microsoft.com/office/drawing/2014/main" id="{52009DA8-640E-4004-AA63-72884752D8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03" y="643464"/>
            <a:ext cx="10905195" cy="5571072"/>
          </a:xfrm>
          <a:prstGeom prst="roundRect">
            <a:avLst>
              <a:gd name="adj" fmla="val 2403"/>
            </a:avLst>
          </a:prstGeom>
          <a:solidFill>
            <a:srgbClr val="FFFF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624866-F2E5-C9D7-E2B1-FC6BB5C17CDD}"/>
              </a:ext>
            </a:extLst>
          </p:cNvPr>
          <p:cNvPicPr>
            <a:picLocks noChangeAspect="1"/>
          </p:cNvPicPr>
          <p:nvPr/>
        </p:nvPicPr>
        <p:blipFill>
          <a:blip r:embed="rId2"/>
          <a:stretch/>
        </p:blipFill>
        <p:spPr>
          <a:xfrm>
            <a:off x="4121685" y="873252"/>
            <a:ext cx="3948630" cy="5111495"/>
          </a:xfrm>
          <a:prstGeom prst="rect">
            <a:avLst/>
          </a:prstGeom>
          <a:ln w="31750" cap="sq">
            <a:noFill/>
            <a:miter lim="800000"/>
          </a:ln>
        </p:spPr>
      </p:pic>
    </p:spTree>
    <p:extLst>
      <p:ext uri="{BB962C8B-B14F-4D97-AF65-F5344CB8AC3E}">
        <p14:creationId xmlns:p14="http://schemas.microsoft.com/office/powerpoint/2010/main" val="3364098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CCCC"/>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9DC7C-BCE3-587C-E528-FD67E86CE7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447097" y="0"/>
            <a:ext cx="5297804" cy="6857999"/>
          </a:xfrm>
          <a:prstGeom prst="rect">
            <a:avLst/>
          </a:prstGeom>
        </p:spPr>
      </p:pic>
    </p:spTree>
    <p:extLst>
      <p:ext uri="{BB962C8B-B14F-4D97-AF65-F5344CB8AC3E}">
        <p14:creationId xmlns:p14="http://schemas.microsoft.com/office/powerpoint/2010/main" val="4207384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pic>
        <p:nvPicPr>
          <p:cNvPr id="3" name="Picture 2" descr="A poster with a person in a hat&#10;&#10;Description automatically generated">
            <a:extLst>
              <a:ext uri="{FF2B5EF4-FFF2-40B4-BE49-F238E27FC236}">
                <a16:creationId xmlns:a16="http://schemas.microsoft.com/office/drawing/2014/main" id="{38BBA27D-8E9B-D0A9-CFBA-F1D80D6995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2477175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3" name="Picture 2" descr="A poster of a person standing in the dirt&#10;&#10;Description automatically generated">
            <a:extLst>
              <a:ext uri="{FF2B5EF4-FFF2-40B4-BE49-F238E27FC236}">
                <a16:creationId xmlns:a16="http://schemas.microsoft.com/office/drawing/2014/main" id="{5B680CD0-BEEB-32C3-FA73-EAF486CFEF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663512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bg1">
                <a:lumMod val="75000"/>
              </a:schemeClr>
            </a:gs>
            <a:gs pos="100000">
              <a:srgbClr val="B093C6"/>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F869-3A51-4B92-B0C4-B22958C598D4}"/>
              </a:ext>
            </a:extLst>
          </p:cNvPr>
          <p:cNvSpPr>
            <a:spLocks noGrp="1"/>
          </p:cNvSpPr>
          <p:nvPr>
            <p:ph type="ctrTitle"/>
          </p:nvPr>
        </p:nvSpPr>
        <p:spPr>
          <a:xfrm>
            <a:off x="771582" y="560991"/>
            <a:ext cx="9683058" cy="1004057"/>
          </a:xfrm>
        </p:spPr>
        <p:txBody>
          <a:bodyPr/>
          <a:lstStyle/>
          <a:p>
            <a:r>
              <a:rPr lang="en-US" dirty="0">
                <a:solidFill>
                  <a:schemeClr val="accent4"/>
                </a:solidFill>
              </a:rPr>
              <a:t>Introduction to Anthropology</a:t>
            </a:r>
            <a:endParaRPr lang="ru-RU" dirty="0">
              <a:solidFill>
                <a:schemeClr val="accent4"/>
              </a:solidFill>
            </a:endParaRPr>
          </a:p>
        </p:txBody>
      </p:sp>
      <p:sp>
        <p:nvSpPr>
          <p:cNvPr id="3" name="Subtitle 2">
            <a:extLst>
              <a:ext uri="{FF2B5EF4-FFF2-40B4-BE49-F238E27FC236}">
                <a16:creationId xmlns:a16="http://schemas.microsoft.com/office/drawing/2014/main" id="{F766E226-2491-4875-B474-7A01921DDBAC}"/>
              </a:ext>
            </a:extLst>
          </p:cNvPr>
          <p:cNvSpPr>
            <a:spLocks noGrp="1"/>
          </p:cNvSpPr>
          <p:nvPr>
            <p:ph type="subTitle" idx="1"/>
          </p:nvPr>
        </p:nvSpPr>
        <p:spPr/>
        <p:txBody>
          <a:bodyPr/>
          <a:lstStyle/>
          <a:p>
            <a:r>
              <a:rPr lang="en-US" dirty="0">
                <a:solidFill>
                  <a:schemeClr val="accent4"/>
                </a:solidFill>
              </a:rPr>
              <a:t>ANTH 100</a:t>
            </a:r>
            <a:endParaRPr lang="ru-RU" dirty="0">
              <a:solidFill>
                <a:schemeClr val="accent4"/>
              </a:solidFill>
            </a:endParaRPr>
          </a:p>
        </p:txBody>
      </p:sp>
      <p:sp>
        <p:nvSpPr>
          <p:cNvPr id="7" name="Text Placeholder 6">
            <a:extLst>
              <a:ext uri="{FF2B5EF4-FFF2-40B4-BE49-F238E27FC236}">
                <a16:creationId xmlns:a16="http://schemas.microsoft.com/office/drawing/2014/main" id="{F0F8B528-6914-40D0-8BBD-ACE47B526072}"/>
              </a:ext>
            </a:extLst>
          </p:cNvPr>
          <p:cNvSpPr>
            <a:spLocks noGrp="1"/>
          </p:cNvSpPr>
          <p:nvPr>
            <p:ph type="body" sz="quarter" idx="16"/>
          </p:nvPr>
        </p:nvSpPr>
        <p:spPr/>
        <p:txBody>
          <a:bodyPr/>
          <a:lstStyle/>
          <a:p>
            <a:r>
              <a:rPr lang="en-US" dirty="0"/>
              <a:t>20XX</a:t>
            </a:r>
            <a:endParaRPr lang="ru-RU" dirty="0"/>
          </a:p>
        </p:txBody>
      </p:sp>
      <p:sp>
        <p:nvSpPr>
          <p:cNvPr id="8" name="Text Placeholder 7">
            <a:extLst>
              <a:ext uri="{FF2B5EF4-FFF2-40B4-BE49-F238E27FC236}">
                <a16:creationId xmlns:a16="http://schemas.microsoft.com/office/drawing/2014/main" id="{122AA518-54F5-4142-8554-B8970B49BF42}"/>
              </a:ext>
            </a:extLst>
          </p:cNvPr>
          <p:cNvSpPr>
            <a:spLocks noGrp="1"/>
          </p:cNvSpPr>
          <p:nvPr>
            <p:ph type="body" sz="quarter" idx="17"/>
          </p:nvPr>
        </p:nvSpPr>
        <p:spPr/>
        <p:txBody>
          <a:bodyPr/>
          <a:lstStyle/>
          <a:p>
            <a:r>
              <a:rPr lang="en-US" dirty="0"/>
              <a:t>Month</a:t>
            </a:r>
            <a:endParaRPr lang="ru-RU" dirty="0"/>
          </a:p>
        </p:txBody>
      </p:sp>
      <p:sp>
        <p:nvSpPr>
          <p:cNvPr id="11" name="Text Placeholder 10">
            <a:extLst>
              <a:ext uri="{FF2B5EF4-FFF2-40B4-BE49-F238E27FC236}">
                <a16:creationId xmlns:a16="http://schemas.microsoft.com/office/drawing/2014/main" id="{E11056EF-3B3B-439E-B2CD-E66F34155F44}"/>
              </a:ext>
            </a:extLst>
          </p:cNvPr>
          <p:cNvSpPr>
            <a:spLocks noGrp="1"/>
          </p:cNvSpPr>
          <p:nvPr>
            <p:ph type="body" sz="quarter" idx="20"/>
          </p:nvPr>
        </p:nvSpPr>
        <p:spPr/>
        <p:txBody>
          <a:bodyPr/>
          <a:lstStyle/>
          <a:p>
            <a:r>
              <a:rPr lang="en-US" dirty="0"/>
              <a:t>20XX</a:t>
            </a:r>
            <a:endParaRPr lang="ru-RU" dirty="0"/>
          </a:p>
        </p:txBody>
      </p:sp>
      <p:sp>
        <p:nvSpPr>
          <p:cNvPr id="12" name="Text Placeholder 11">
            <a:extLst>
              <a:ext uri="{FF2B5EF4-FFF2-40B4-BE49-F238E27FC236}">
                <a16:creationId xmlns:a16="http://schemas.microsoft.com/office/drawing/2014/main" id="{204F6607-87EE-47C1-8D2F-3C2347E0A76D}"/>
              </a:ext>
            </a:extLst>
          </p:cNvPr>
          <p:cNvSpPr>
            <a:spLocks noGrp="1"/>
          </p:cNvSpPr>
          <p:nvPr>
            <p:ph type="body" sz="quarter" idx="21"/>
          </p:nvPr>
        </p:nvSpPr>
        <p:spPr/>
        <p:txBody>
          <a:bodyPr/>
          <a:lstStyle/>
          <a:p>
            <a:r>
              <a:rPr lang="en-US" dirty="0"/>
              <a:t>Month</a:t>
            </a:r>
            <a:endParaRPr lang="ru-RU" dirty="0"/>
          </a:p>
        </p:txBody>
      </p:sp>
      <p:sp>
        <p:nvSpPr>
          <p:cNvPr id="13" name="Text Placeholder 12">
            <a:extLst>
              <a:ext uri="{FF2B5EF4-FFF2-40B4-BE49-F238E27FC236}">
                <a16:creationId xmlns:a16="http://schemas.microsoft.com/office/drawing/2014/main" id="{7CC869AB-9B72-4C90-BAD4-7B2B7A28A3CF}"/>
              </a:ext>
            </a:extLst>
          </p:cNvPr>
          <p:cNvSpPr>
            <a:spLocks noGrp="1"/>
          </p:cNvSpPr>
          <p:nvPr>
            <p:ph type="body" sz="quarter" idx="22"/>
          </p:nvPr>
        </p:nvSpPr>
        <p:spPr/>
        <p:txBody>
          <a:bodyPr/>
          <a:lstStyle/>
          <a:p>
            <a:r>
              <a:rPr lang="en-US" dirty="0"/>
              <a:t>20XX</a:t>
            </a:r>
            <a:endParaRPr lang="ru-RU" dirty="0"/>
          </a:p>
        </p:txBody>
      </p:sp>
      <p:sp>
        <p:nvSpPr>
          <p:cNvPr id="14" name="Text Placeholder 13">
            <a:extLst>
              <a:ext uri="{FF2B5EF4-FFF2-40B4-BE49-F238E27FC236}">
                <a16:creationId xmlns:a16="http://schemas.microsoft.com/office/drawing/2014/main" id="{4D45D5BD-B1A2-4A53-93A9-AF1AAE573C8A}"/>
              </a:ext>
            </a:extLst>
          </p:cNvPr>
          <p:cNvSpPr>
            <a:spLocks noGrp="1"/>
          </p:cNvSpPr>
          <p:nvPr>
            <p:ph type="body" sz="quarter" idx="23"/>
          </p:nvPr>
        </p:nvSpPr>
        <p:spPr/>
        <p:txBody>
          <a:bodyPr/>
          <a:lstStyle/>
          <a:p>
            <a:r>
              <a:rPr lang="en-US" dirty="0"/>
              <a:t>Month</a:t>
            </a:r>
            <a:endParaRPr lang="ru-RU" dirty="0"/>
          </a:p>
        </p:txBody>
      </p:sp>
      <p:sp>
        <p:nvSpPr>
          <p:cNvPr id="15" name="Text Placeholder 14">
            <a:extLst>
              <a:ext uri="{FF2B5EF4-FFF2-40B4-BE49-F238E27FC236}">
                <a16:creationId xmlns:a16="http://schemas.microsoft.com/office/drawing/2014/main" id="{FBA85C11-233D-4211-ADF2-CE189B1C17CA}"/>
              </a:ext>
            </a:extLst>
          </p:cNvPr>
          <p:cNvSpPr>
            <a:spLocks noGrp="1"/>
          </p:cNvSpPr>
          <p:nvPr>
            <p:ph type="body" sz="quarter" idx="24"/>
          </p:nvPr>
        </p:nvSpPr>
        <p:spPr/>
        <p:txBody>
          <a:bodyPr/>
          <a:lstStyle/>
          <a:p>
            <a:r>
              <a:rPr lang="en-US" dirty="0"/>
              <a:t>20XX</a:t>
            </a:r>
            <a:endParaRPr lang="ru-RU" dirty="0"/>
          </a:p>
        </p:txBody>
      </p:sp>
      <p:sp>
        <p:nvSpPr>
          <p:cNvPr id="16" name="Text Placeholder 15">
            <a:extLst>
              <a:ext uri="{FF2B5EF4-FFF2-40B4-BE49-F238E27FC236}">
                <a16:creationId xmlns:a16="http://schemas.microsoft.com/office/drawing/2014/main" id="{D472037F-B3D8-4514-86B5-2E53A0B67192}"/>
              </a:ext>
            </a:extLst>
          </p:cNvPr>
          <p:cNvSpPr>
            <a:spLocks noGrp="1"/>
          </p:cNvSpPr>
          <p:nvPr>
            <p:ph type="body" sz="quarter" idx="25"/>
          </p:nvPr>
        </p:nvSpPr>
        <p:spPr/>
        <p:txBody>
          <a:bodyPr/>
          <a:lstStyle/>
          <a:p>
            <a:r>
              <a:rPr lang="en-US" dirty="0"/>
              <a:t>Month</a:t>
            </a:r>
            <a:endParaRPr lang="ru-RU" dirty="0"/>
          </a:p>
        </p:txBody>
      </p:sp>
      <p:sp>
        <p:nvSpPr>
          <p:cNvPr id="9" name="Text Placeholder 8">
            <a:extLst>
              <a:ext uri="{FF2B5EF4-FFF2-40B4-BE49-F238E27FC236}">
                <a16:creationId xmlns:a16="http://schemas.microsoft.com/office/drawing/2014/main" id="{73131F0B-853E-4CEA-B0DD-3D93E96B207C}"/>
              </a:ext>
            </a:extLst>
          </p:cNvPr>
          <p:cNvSpPr>
            <a:spLocks noGrp="1"/>
          </p:cNvSpPr>
          <p:nvPr>
            <p:ph type="body" sz="quarter" idx="18"/>
          </p:nvPr>
        </p:nvSpPr>
        <p:spPr/>
        <p:txBody>
          <a:bodyPr/>
          <a:lstStyle/>
          <a:p>
            <a:r>
              <a:rPr lang="en-US" dirty="0"/>
              <a:t>20XX</a:t>
            </a:r>
            <a:endParaRPr lang="ru-RU" dirty="0"/>
          </a:p>
        </p:txBody>
      </p:sp>
      <p:sp>
        <p:nvSpPr>
          <p:cNvPr id="10" name="Text Placeholder 9">
            <a:extLst>
              <a:ext uri="{FF2B5EF4-FFF2-40B4-BE49-F238E27FC236}">
                <a16:creationId xmlns:a16="http://schemas.microsoft.com/office/drawing/2014/main" id="{0C867E67-56DE-4CCB-AA36-E930801E0DA2}"/>
              </a:ext>
            </a:extLst>
          </p:cNvPr>
          <p:cNvSpPr>
            <a:spLocks noGrp="1"/>
          </p:cNvSpPr>
          <p:nvPr>
            <p:ph type="body" sz="quarter" idx="19"/>
          </p:nvPr>
        </p:nvSpPr>
        <p:spPr/>
        <p:txBody>
          <a:bodyPr/>
          <a:lstStyle/>
          <a:p>
            <a:r>
              <a:rPr lang="en-US" dirty="0"/>
              <a:t>Month</a:t>
            </a:r>
            <a:endParaRPr lang="ru-RU" dirty="0"/>
          </a:p>
        </p:txBody>
      </p:sp>
      <p:sp>
        <p:nvSpPr>
          <p:cNvPr id="5" name="Footer Placeholder 4">
            <a:extLst>
              <a:ext uri="{FF2B5EF4-FFF2-40B4-BE49-F238E27FC236}">
                <a16:creationId xmlns:a16="http://schemas.microsoft.com/office/drawing/2014/main" id="{EA5F6326-8CA0-4BFE-9770-27D678EED454}"/>
              </a:ext>
            </a:extLst>
          </p:cNvPr>
          <p:cNvSpPr>
            <a:spLocks noGrp="1"/>
          </p:cNvSpPr>
          <p:nvPr>
            <p:ph type="ftr" sz="quarter" idx="11"/>
          </p:nvPr>
        </p:nvSpPr>
        <p:spPr>
          <a:xfrm>
            <a:off x="3279149" y="1745541"/>
            <a:ext cx="7758045" cy="827714"/>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4C1959"/>
                </a:solidFill>
                <a:effectLst/>
                <a:uLnTx/>
                <a:uFillTx/>
                <a:latin typeface="Arial"/>
                <a:ea typeface="+mn-ea"/>
                <a:cs typeface="+mn-cs"/>
              </a:rPr>
              <a:t>Distance Learning | May 13 – June 7 | Becerra</a:t>
            </a:r>
          </a:p>
          <a:p>
            <a:pPr lvl="0" defTabSz="914400">
              <a:defRPr/>
            </a:pPr>
            <a:r>
              <a:rPr kumimoji="0" lang="en-US" sz="1800" b="0" i="1" u="none" strike="noStrike" kern="1200" cap="none" spc="0" normalizeH="0" baseline="0" noProof="0" dirty="0">
                <a:ln>
                  <a:noFill/>
                </a:ln>
                <a:solidFill>
                  <a:srgbClr val="4C1959"/>
                </a:solidFill>
                <a:effectLst/>
                <a:uLnTx/>
                <a:uFillTx/>
                <a:latin typeface="Arial"/>
                <a:ea typeface="+mn-ea"/>
                <a:cs typeface="+mn-cs"/>
              </a:rPr>
              <a:t>Distance Learning | </a:t>
            </a:r>
            <a:r>
              <a:rPr lang="en-US" sz="1800" dirty="0">
                <a:latin typeface="Arial"/>
              </a:rPr>
              <a:t>July 8 – August 2 </a:t>
            </a:r>
            <a:r>
              <a:rPr lang="en-US" sz="1800" dirty="0"/>
              <a:t>|</a:t>
            </a:r>
            <a:r>
              <a:rPr kumimoji="0" lang="en-US" sz="1800" b="0" i="1" u="none" strike="noStrike" kern="1200" cap="none" spc="0" normalizeH="0" baseline="0" noProof="0" dirty="0">
                <a:ln>
                  <a:noFill/>
                </a:ln>
                <a:solidFill>
                  <a:srgbClr val="4C1959"/>
                </a:solidFill>
                <a:effectLst/>
                <a:uLnTx/>
                <a:uFillTx/>
                <a:latin typeface="Arial"/>
                <a:ea typeface="+mn-ea"/>
                <a:cs typeface="+mn-cs"/>
              </a:rPr>
              <a:t> Dr. Smith</a:t>
            </a:r>
          </a:p>
          <a:p>
            <a:pPr defTabSz="914400">
              <a:defRPr/>
            </a:pPr>
            <a:r>
              <a:rPr kumimoji="0" lang="en-US" sz="1800" b="0" i="1" u="none" strike="noStrike" kern="1200" cap="none" spc="0" normalizeH="0" baseline="0" noProof="0" dirty="0">
                <a:ln>
                  <a:noFill/>
                </a:ln>
                <a:solidFill>
                  <a:srgbClr val="4C1959"/>
                </a:solidFill>
                <a:effectLst/>
                <a:uLnTx/>
                <a:uFillTx/>
                <a:latin typeface="Arial"/>
                <a:ea typeface="+mn-ea"/>
                <a:cs typeface="+mn-cs"/>
              </a:rPr>
              <a:t>Distance Learning | </a:t>
            </a:r>
            <a:r>
              <a:rPr lang="en-US" sz="1800" dirty="0">
                <a:latin typeface="Arial"/>
              </a:rPr>
              <a:t>June 10 – August 2 </a:t>
            </a:r>
            <a:r>
              <a:rPr lang="en-US" sz="1800" dirty="0"/>
              <a:t>|</a:t>
            </a:r>
            <a:r>
              <a:rPr kumimoji="0" lang="en-US" sz="1800" b="0" i="1" u="none" strike="noStrike" kern="1200" cap="none" spc="0" normalizeH="0" baseline="0" noProof="0" dirty="0">
                <a:ln>
                  <a:noFill/>
                </a:ln>
                <a:solidFill>
                  <a:srgbClr val="4C1959"/>
                </a:solidFill>
                <a:effectLst/>
                <a:uLnTx/>
                <a:uFillTx/>
                <a:latin typeface="Arial"/>
                <a:ea typeface="+mn-ea"/>
                <a:cs typeface="+mn-cs"/>
              </a:rPr>
              <a:t> Borgelt</a:t>
            </a:r>
            <a:endParaRPr kumimoji="0" lang="ru-RU" sz="1800" b="0" i="1" u="none" strike="noStrike" kern="1200" cap="none" spc="0" normalizeH="0" baseline="0" noProof="0" dirty="0">
              <a:ln>
                <a:noFill/>
              </a:ln>
              <a:solidFill>
                <a:srgbClr val="4C1959"/>
              </a:solidFill>
              <a:effectLst/>
              <a:uLnTx/>
              <a:uFillTx/>
              <a:latin typeface="Arial"/>
              <a:ea typeface="+mn-ea"/>
              <a:cs typeface="+mn-cs"/>
            </a:endParaRPr>
          </a:p>
          <a:p>
            <a:pPr lvl="0" defTabSz="914400">
              <a:defRPr/>
            </a:pPr>
            <a:endParaRPr kumimoji="0" lang="ru-RU" sz="1800" b="0" i="1" u="none" strike="noStrike" kern="1200" cap="none" spc="0" normalizeH="0" baseline="0" noProof="0" dirty="0">
              <a:ln>
                <a:noFill/>
              </a:ln>
              <a:solidFill>
                <a:srgbClr val="4C1959"/>
              </a:solidFill>
              <a:effectLst/>
              <a:uLnTx/>
              <a:uFillTx/>
              <a:latin typeface="Arial"/>
              <a:ea typeface="+mn-ea"/>
              <a:cs typeface="+mn-cs"/>
            </a:endParaRPr>
          </a:p>
        </p:txBody>
      </p:sp>
      <p:pic>
        <p:nvPicPr>
          <p:cNvPr id="17" name="Picture 16"/>
          <p:cNvPicPr>
            <a:picLocks noChangeAspect="1"/>
          </p:cNvPicPr>
          <p:nvPr/>
        </p:nvPicPr>
        <p:blipFill>
          <a:blip r:embed="rId2"/>
          <a:stretch>
            <a:fillRect/>
          </a:stretch>
        </p:blipFill>
        <p:spPr>
          <a:xfrm>
            <a:off x="5231951" y="2729054"/>
            <a:ext cx="1585097" cy="1536325"/>
          </a:xfrm>
          <a:prstGeom prst="rect">
            <a:avLst/>
          </a:prstGeom>
        </p:spPr>
      </p:pic>
      <p:pic>
        <p:nvPicPr>
          <p:cNvPr id="30" name="Picture 29"/>
          <p:cNvPicPr>
            <a:picLocks noChangeAspect="1"/>
          </p:cNvPicPr>
          <p:nvPr/>
        </p:nvPicPr>
        <p:blipFill>
          <a:blip r:embed="rId3"/>
          <a:stretch>
            <a:fillRect/>
          </a:stretch>
        </p:blipFill>
        <p:spPr>
          <a:xfrm>
            <a:off x="1256445" y="2698937"/>
            <a:ext cx="1585097" cy="1536325"/>
          </a:xfrm>
          <a:prstGeom prst="rect">
            <a:avLst/>
          </a:prstGeom>
        </p:spPr>
      </p:pic>
      <p:pic>
        <p:nvPicPr>
          <p:cNvPr id="31" name="Picture 30"/>
          <p:cNvPicPr>
            <a:picLocks noChangeAspect="1"/>
          </p:cNvPicPr>
          <p:nvPr/>
        </p:nvPicPr>
        <p:blipFill>
          <a:blip r:embed="rId4"/>
          <a:stretch>
            <a:fillRect/>
          </a:stretch>
        </p:blipFill>
        <p:spPr>
          <a:xfrm>
            <a:off x="3279149" y="2748801"/>
            <a:ext cx="1585097" cy="1536325"/>
          </a:xfrm>
          <a:prstGeom prst="rect">
            <a:avLst/>
          </a:prstGeom>
        </p:spPr>
      </p:pic>
      <p:pic>
        <p:nvPicPr>
          <p:cNvPr id="32" name="Picture 31"/>
          <p:cNvPicPr>
            <a:picLocks noChangeAspect="1"/>
          </p:cNvPicPr>
          <p:nvPr/>
        </p:nvPicPr>
        <p:blipFill>
          <a:blip r:embed="rId5"/>
          <a:stretch>
            <a:fillRect/>
          </a:stretch>
        </p:blipFill>
        <p:spPr>
          <a:xfrm>
            <a:off x="7358260" y="2689247"/>
            <a:ext cx="1585097" cy="1536325"/>
          </a:xfrm>
          <a:prstGeom prst="rect">
            <a:avLst/>
          </a:prstGeom>
        </p:spPr>
      </p:pic>
      <p:pic>
        <p:nvPicPr>
          <p:cNvPr id="28" name="Picture 27"/>
          <p:cNvPicPr>
            <a:picLocks noChangeAspect="1"/>
          </p:cNvPicPr>
          <p:nvPr/>
        </p:nvPicPr>
        <p:blipFill>
          <a:blip r:embed="rId6"/>
          <a:stretch>
            <a:fillRect/>
          </a:stretch>
        </p:blipFill>
        <p:spPr>
          <a:xfrm>
            <a:off x="9224964" y="2748800"/>
            <a:ext cx="1585097" cy="1536325"/>
          </a:xfrm>
          <a:prstGeom prst="rect">
            <a:avLst/>
          </a:prstGeom>
        </p:spPr>
      </p:pic>
      <p:sp>
        <p:nvSpPr>
          <p:cNvPr id="40" name="TextBox 39"/>
          <p:cNvSpPr txBox="1"/>
          <p:nvPr/>
        </p:nvSpPr>
        <p:spPr>
          <a:xfrm>
            <a:off x="782478" y="4494029"/>
            <a:ext cx="1075143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13650"/>
                </a:solidFill>
                <a:effectLst/>
                <a:uLnTx/>
                <a:uFillTx/>
                <a:latin typeface="Arial"/>
                <a:ea typeface="+mn-ea"/>
                <a:cs typeface="+mn-cs"/>
              </a:rPr>
              <a:t>This course provides an overview of the diverse and dynamic discipline of anthropology.  You will learn about: What primate research tells about humans- Six million years of biological, technological, biotechnological, social and cultural evolution- Understanding human biological diversity- Early complex Societies- Religion, ritual, culture, and society-Households, families, and kinship in the past and modern world-The roots of cooperation, conflict, and morality-Applying anthropological knowledge to problem-solving.</a:t>
            </a:r>
          </a:p>
        </p:txBody>
      </p:sp>
    </p:spTree>
    <p:extLst>
      <p:ext uri="{BB962C8B-B14F-4D97-AF65-F5344CB8AC3E}">
        <p14:creationId xmlns:p14="http://schemas.microsoft.com/office/powerpoint/2010/main" val="218513315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FB99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8004DFD-29B4-52DE-BE83-55BB499E8971}"/>
              </a:ext>
            </a:extLst>
          </p:cNvPr>
          <p:cNvSpPr txBox="1">
            <a:spLocks noGrp="1" noRot="1" noMove="1" noResize="1" noEditPoints="1" noAdjustHandles="1" noChangeArrowheads="1" noChangeShapeType="1"/>
          </p:cNvSpPr>
          <p:nvPr/>
        </p:nvSpPr>
        <p:spPr>
          <a:xfrm>
            <a:off x="3049438" y="3248647"/>
            <a:ext cx="6098874" cy="369332"/>
          </a:xfrm>
          <a:prstGeom prst="rect">
            <a:avLst/>
          </a:prstGeom>
          <a:noFill/>
        </p:spPr>
        <p:txBody>
          <a:bodyPr wrap="square">
            <a:spAutoFit/>
          </a:bodyPr>
          <a:lstStyle/>
          <a:p>
            <a:pPr algn="l"/>
            <a:endParaRPr lang="en-US" b="0" i="0" u="none" strike="noStrike" dirty="0">
              <a:solidFill>
                <a:srgbClr val="000000"/>
              </a:solidFill>
              <a:effectLst/>
            </a:endParaRPr>
          </a:p>
        </p:txBody>
      </p:sp>
      <p:sp>
        <p:nvSpPr>
          <p:cNvPr id="7" name="TextBox 6">
            <a:extLst>
              <a:ext uri="{FF2B5EF4-FFF2-40B4-BE49-F238E27FC236}">
                <a16:creationId xmlns:a16="http://schemas.microsoft.com/office/drawing/2014/main" id="{3F4EA7A2-0799-D743-D581-3B4AB698EED0}"/>
              </a:ext>
            </a:extLst>
          </p:cNvPr>
          <p:cNvSpPr txBox="1">
            <a:spLocks noGrp="1" noRot="1" noMove="1" noResize="1" noEditPoints="1" noAdjustHandles="1" noChangeArrowheads="1" noChangeShapeType="1"/>
          </p:cNvSpPr>
          <p:nvPr/>
        </p:nvSpPr>
        <p:spPr>
          <a:xfrm>
            <a:off x="3049438" y="3248647"/>
            <a:ext cx="6098874" cy="369332"/>
          </a:xfrm>
          <a:prstGeom prst="rect">
            <a:avLst/>
          </a:prstGeom>
          <a:noFill/>
        </p:spPr>
        <p:txBody>
          <a:bodyPr wrap="square">
            <a:spAutoFit/>
          </a:bodyPr>
          <a:lstStyle/>
          <a:p>
            <a:pPr algn="l"/>
            <a:endParaRPr lang="en-US" b="0" i="0" u="none" strike="noStrike" dirty="0">
              <a:solidFill>
                <a:srgbClr val="000000"/>
              </a:solidFill>
              <a:effectLst/>
            </a:endParaRPr>
          </a:p>
        </p:txBody>
      </p:sp>
      <p:sp>
        <p:nvSpPr>
          <p:cNvPr id="20" name="Freeform 4">
            <a:extLst>
              <a:ext uri="{FF2B5EF4-FFF2-40B4-BE49-F238E27FC236}">
                <a16:creationId xmlns:a16="http://schemas.microsoft.com/office/drawing/2014/main" id="{F72912BE-E60F-2138-A169-378433DD3B7F}"/>
              </a:ext>
            </a:extLst>
          </p:cNvPr>
          <p:cNvSpPr>
            <a:spLocks noGrp="1" noRot="1" noMove="1" noResize="1" noEditPoints="1" noAdjustHandles="1" noChangeArrowheads="1" noChangeShapeType="1"/>
          </p:cNvSpPr>
          <p:nvPr/>
        </p:nvSpPr>
        <p:spPr>
          <a:xfrm>
            <a:off x="-1" y="0"/>
            <a:ext cx="11241742" cy="3889859"/>
          </a:xfrm>
          <a:custGeom>
            <a:avLst/>
            <a:gdLst/>
            <a:ahLst/>
            <a:cxnLst/>
            <a:rect l="l" t="t" r="r" b="b"/>
            <a:pathLst>
              <a:path w="1160780" h="708660">
                <a:moveTo>
                  <a:pt x="0" y="708660"/>
                </a:moveTo>
                <a:lnTo>
                  <a:pt x="0" y="0"/>
                </a:lnTo>
                <a:lnTo>
                  <a:pt x="1160780" y="0"/>
                </a:lnTo>
                <a:lnTo>
                  <a:pt x="925830" y="708660"/>
                </a:lnTo>
                <a:lnTo>
                  <a:pt x="0" y="708660"/>
                </a:lnTo>
                <a:close/>
              </a:path>
            </a:pathLst>
          </a:custGeom>
          <a:blipFill>
            <a:blip r:embed="rId3"/>
            <a:stretch>
              <a:fillRect t="-89474" b="-55917"/>
            </a:stretch>
          </a:blipFill>
        </p:spPr>
        <p:txBody>
          <a:bodyPr/>
          <a:lstStyle/>
          <a:p>
            <a:endParaRPr lang="en-US"/>
          </a:p>
        </p:txBody>
      </p:sp>
      <p:sp>
        <p:nvSpPr>
          <p:cNvPr id="22" name="Right Triangle 21">
            <a:extLst>
              <a:ext uri="{FF2B5EF4-FFF2-40B4-BE49-F238E27FC236}">
                <a16:creationId xmlns:a16="http://schemas.microsoft.com/office/drawing/2014/main" id="{AC1DC427-C6A7-CE74-A90F-B429A7678DA7}"/>
              </a:ext>
            </a:extLst>
          </p:cNvPr>
          <p:cNvSpPr>
            <a:spLocks noGrp="1" noRot="1" noMove="1" noResize="1" noEditPoints="1" noAdjustHandles="1" noChangeArrowheads="1" noChangeShapeType="1"/>
          </p:cNvSpPr>
          <p:nvPr/>
        </p:nvSpPr>
        <p:spPr>
          <a:xfrm flipH="1">
            <a:off x="8821270" y="0"/>
            <a:ext cx="3370729" cy="6858000"/>
          </a:xfrm>
          <a:prstGeom prst="r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Freeform 9">
            <a:extLst>
              <a:ext uri="{FF2B5EF4-FFF2-40B4-BE49-F238E27FC236}">
                <a16:creationId xmlns:a16="http://schemas.microsoft.com/office/drawing/2014/main" id="{64EEB7CF-7AAD-8107-B121-9B8C1BF3A991}"/>
              </a:ext>
            </a:extLst>
          </p:cNvPr>
          <p:cNvSpPr>
            <a:spLocks noGrp="1" noRot="1" noMove="1" noResize="1" noEditPoints="1" noAdjustHandles="1" noChangeArrowheads="1" noChangeShapeType="1"/>
          </p:cNvSpPr>
          <p:nvPr/>
        </p:nvSpPr>
        <p:spPr>
          <a:xfrm rot="16200000">
            <a:off x="2365346" y="-1994725"/>
            <a:ext cx="1686437" cy="6417129"/>
          </a:xfrm>
          <a:custGeom>
            <a:avLst/>
            <a:gdLst/>
            <a:ahLst/>
            <a:cxnLst/>
            <a:rect l="l" t="t" r="r" b="b"/>
            <a:pathLst>
              <a:path w="1058350" h="4318714">
                <a:moveTo>
                  <a:pt x="1058350" y="0"/>
                </a:moveTo>
                <a:lnTo>
                  <a:pt x="1058350" y="4204414"/>
                </a:lnTo>
                <a:lnTo>
                  <a:pt x="529175" y="4318714"/>
                </a:lnTo>
                <a:lnTo>
                  <a:pt x="0" y="4204414"/>
                </a:lnTo>
                <a:lnTo>
                  <a:pt x="0" y="0"/>
                </a:lnTo>
                <a:lnTo>
                  <a:pt x="1058350" y="0"/>
                </a:lnTo>
                <a:close/>
              </a:path>
            </a:pathLst>
          </a:custGeom>
          <a:solidFill>
            <a:srgbClr val="000000">
              <a:alpha val="89804"/>
            </a:srgbClr>
          </a:solidFill>
        </p:spPr>
        <p:txBody>
          <a:bodyPr/>
          <a:lstStyle/>
          <a:p>
            <a:endParaRPr lang="en-US"/>
          </a:p>
        </p:txBody>
      </p:sp>
      <p:grpSp>
        <p:nvGrpSpPr>
          <p:cNvPr id="24" name="Group 5">
            <a:extLst>
              <a:ext uri="{FF2B5EF4-FFF2-40B4-BE49-F238E27FC236}">
                <a16:creationId xmlns:a16="http://schemas.microsoft.com/office/drawing/2014/main" id="{D8DEF4DD-B762-E703-7DF1-8E91E191CBF0}"/>
              </a:ext>
            </a:extLst>
          </p:cNvPr>
          <p:cNvGrpSpPr>
            <a:grpSpLocks noGrp="1" noUngrp="1" noRot="1" noMove="1" noResize="1"/>
          </p:cNvGrpSpPr>
          <p:nvPr/>
        </p:nvGrpSpPr>
        <p:grpSpPr>
          <a:xfrm rot="-5400000">
            <a:off x="761293" y="1590560"/>
            <a:ext cx="1285426" cy="2769411"/>
            <a:chOff x="0" y="0"/>
            <a:chExt cx="758446" cy="2090401"/>
          </a:xfrm>
        </p:grpSpPr>
        <p:sp>
          <p:nvSpPr>
            <p:cNvPr id="25" name="Freeform 6">
              <a:extLst>
                <a:ext uri="{FF2B5EF4-FFF2-40B4-BE49-F238E27FC236}">
                  <a16:creationId xmlns:a16="http://schemas.microsoft.com/office/drawing/2014/main" id="{74ACE8EB-9850-F0AC-C5A6-77E7AE480BF6}"/>
                </a:ext>
              </a:extLst>
            </p:cNvPr>
            <p:cNvSpPr>
              <a:spLocks noGrp="1" noRot="1" noMove="1" noResize="1" noEditPoints="1" noAdjustHandles="1" noChangeArrowheads="1" noChangeShapeType="1"/>
            </p:cNvSpPr>
            <p:nvPr/>
          </p:nvSpPr>
          <p:spPr>
            <a:xfrm>
              <a:off x="0" y="0"/>
              <a:ext cx="758446" cy="2090401"/>
            </a:xfrm>
            <a:custGeom>
              <a:avLst/>
              <a:gdLst/>
              <a:ahLst/>
              <a:cxnLst/>
              <a:rect l="l" t="t" r="r" b="b"/>
              <a:pathLst>
                <a:path w="758446" h="2090401">
                  <a:moveTo>
                    <a:pt x="758446" y="0"/>
                  </a:moveTo>
                  <a:lnTo>
                    <a:pt x="758446" y="1976101"/>
                  </a:lnTo>
                  <a:lnTo>
                    <a:pt x="379223" y="2090401"/>
                  </a:lnTo>
                  <a:lnTo>
                    <a:pt x="0" y="1976101"/>
                  </a:lnTo>
                  <a:lnTo>
                    <a:pt x="0" y="0"/>
                  </a:lnTo>
                  <a:lnTo>
                    <a:pt x="758446" y="0"/>
                  </a:lnTo>
                  <a:close/>
                </a:path>
              </a:pathLst>
            </a:custGeom>
            <a:solidFill>
              <a:srgbClr val="000000">
                <a:alpha val="89804"/>
              </a:srgbClr>
            </a:solidFill>
          </p:spPr>
          <p:txBody>
            <a:bodyPr/>
            <a:lstStyle/>
            <a:p>
              <a:endParaRPr lang="en-US"/>
            </a:p>
          </p:txBody>
        </p:sp>
        <p:sp>
          <p:nvSpPr>
            <p:cNvPr id="26" name="TextBox 7">
              <a:extLst>
                <a:ext uri="{FF2B5EF4-FFF2-40B4-BE49-F238E27FC236}">
                  <a16:creationId xmlns:a16="http://schemas.microsoft.com/office/drawing/2014/main" id="{6198B22C-F4DE-79E6-5A6A-85C8E65CEFB5}"/>
                </a:ext>
              </a:extLst>
            </p:cNvPr>
            <p:cNvSpPr txBox="1">
              <a:spLocks noGrp="1" noRot="1" noMove="1" noResize="1" noEditPoints="1" noAdjustHandles="1" noChangeArrowheads="1" noChangeShapeType="1"/>
            </p:cNvSpPr>
            <p:nvPr/>
          </p:nvSpPr>
          <p:spPr>
            <a:xfrm>
              <a:off x="0" y="-38100"/>
              <a:ext cx="758446" cy="2014201"/>
            </a:xfrm>
            <a:prstGeom prst="rect">
              <a:avLst/>
            </a:prstGeom>
          </p:spPr>
          <p:txBody>
            <a:bodyPr lIns="47790" tIns="47790" rIns="47790" bIns="47790" rtlCol="0" anchor="ctr"/>
            <a:lstStyle/>
            <a:p>
              <a:pPr algn="ctr">
                <a:lnSpc>
                  <a:spcPts val="2418"/>
                </a:lnSpc>
              </a:pPr>
              <a:endParaRPr/>
            </a:p>
          </p:txBody>
        </p:sp>
      </p:grpSp>
      <p:sp>
        <p:nvSpPr>
          <p:cNvPr id="31" name="TextBox 28">
            <a:extLst>
              <a:ext uri="{FF2B5EF4-FFF2-40B4-BE49-F238E27FC236}">
                <a16:creationId xmlns:a16="http://schemas.microsoft.com/office/drawing/2014/main" id="{707C6ECE-FC71-FFA0-CC8C-8472798505C2}"/>
              </a:ext>
            </a:extLst>
          </p:cNvPr>
          <p:cNvSpPr txBox="1">
            <a:spLocks noGrp="1" noRot="1" noMove="1" noResize="1" noEditPoints="1" noAdjustHandles="1" noChangeArrowheads="1" noChangeShapeType="1"/>
          </p:cNvSpPr>
          <p:nvPr/>
        </p:nvSpPr>
        <p:spPr>
          <a:xfrm>
            <a:off x="86312" y="370620"/>
            <a:ext cx="6095744" cy="1725930"/>
          </a:xfrm>
          <a:prstGeom prst="rect">
            <a:avLst/>
          </a:prstGeom>
        </p:spPr>
        <p:txBody>
          <a:bodyPr lIns="0" tIns="0" rIns="0" bIns="0" rtlCol="0" anchor="t">
            <a:spAutoFit/>
          </a:bodyPr>
          <a:lstStyle/>
          <a:p>
            <a:pPr>
              <a:lnSpc>
                <a:spcPts val="4620"/>
              </a:lnSpc>
              <a:spcBef>
                <a:spcPct val="0"/>
              </a:spcBef>
            </a:pPr>
            <a:r>
              <a:rPr lang="en-US" sz="3300" b="1" dirty="0">
                <a:solidFill>
                  <a:srgbClr val="E6DDDD"/>
                </a:solidFill>
                <a:latin typeface="Baskerville" panose="02020502070401020303" pitchFamily="18" charset="0"/>
                <a:ea typeface="Baskerville" panose="02020502070401020303" pitchFamily="18" charset="0"/>
              </a:rPr>
              <a:t>ANTH 201: INTRODUCTION TO ARCHAEOLOGY AND WORLD PREHISTORY </a:t>
            </a:r>
          </a:p>
        </p:txBody>
      </p:sp>
      <p:sp>
        <p:nvSpPr>
          <p:cNvPr id="33" name="TextBox 32">
            <a:extLst>
              <a:ext uri="{FF2B5EF4-FFF2-40B4-BE49-F238E27FC236}">
                <a16:creationId xmlns:a16="http://schemas.microsoft.com/office/drawing/2014/main" id="{9ACB7737-ECD8-330C-FD14-BBCF23734505}"/>
              </a:ext>
            </a:extLst>
          </p:cNvPr>
          <p:cNvSpPr txBox="1">
            <a:spLocks noGrp="1" noRot="1" noMove="1" noResize="1" noEditPoints="1" noAdjustHandles="1" noChangeArrowheads="1" noChangeShapeType="1"/>
          </p:cNvSpPr>
          <p:nvPr/>
        </p:nvSpPr>
        <p:spPr>
          <a:xfrm>
            <a:off x="86312" y="2272575"/>
            <a:ext cx="2769409" cy="1315681"/>
          </a:xfrm>
          <a:prstGeom prst="rect">
            <a:avLst/>
          </a:prstGeom>
          <a:noFill/>
        </p:spPr>
        <p:txBody>
          <a:bodyPr wrap="square">
            <a:spAutoFit/>
          </a:bodyPr>
          <a:lstStyle/>
          <a:p>
            <a:pPr>
              <a:lnSpc>
                <a:spcPts val="3306"/>
              </a:lnSpc>
            </a:pPr>
            <a:r>
              <a:rPr lang="en-US" sz="1800" b="1" dirty="0">
                <a:solidFill>
                  <a:srgbClr val="E6DDDD"/>
                </a:solidFill>
                <a:latin typeface="Baskerville" panose="02020502070401020303" pitchFamily="18" charset="0"/>
                <a:ea typeface="Baskerville" panose="02020502070401020303" pitchFamily="18" charset="0"/>
              </a:rPr>
              <a:t>SUMMER 2024</a:t>
            </a:r>
          </a:p>
          <a:p>
            <a:pPr>
              <a:lnSpc>
                <a:spcPts val="3306"/>
              </a:lnSpc>
            </a:pPr>
            <a:r>
              <a:rPr lang="en-US" sz="1800" b="1" dirty="0">
                <a:solidFill>
                  <a:srgbClr val="E6DDDD"/>
                </a:solidFill>
                <a:latin typeface="Baskerville" panose="02020502070401020303" pitchFamily="18" charset="0"/>
                <a:ea typeface="Baskerville" panose="02020502070401020303" pitchFamily="18" charset="0"/>
              </a:rPr>
              <a:t>JUNE 10 - JULY 30</a:t>
            </a:r>
          </a:p>
          <a:p>
            <a:pPr>
              <a:lnSpc>
                <a:spcPts val="3306"/>
              </a:lnSpc>
            </a:pPr>
            <a:r>
              <a:rPr lang="en-US" sz="1800" b="1" dirty="0">
                <a:solidFill>
                  <a:srgbClr val="E6DDDD"/>
                </a:solidFill>
                <a:latin typeface="Baskerville" panose="02020502070401020303" pitchFamily="18" charset="0"/>
                <a:ea typeface="Baskerville" panose="02020502070401020303" pitchFamily="18" charset="0"/>
              </a:rPr>
              <a:t>ASYNC/ONLINE</a:t>
            </a:r>
          </a:p>
        </p:txBody>
      </p:sp>
      <p:sp>
        <p:nvSpPr>
          <p:cNvPr id="34" name="TextBox 29">
            <a:extLst>
              <a:ext uri="{FF2B5EF4-FFF2-40B4-BE49-F238E27FC236}">
                <a16:creationId xmlns:a16="http://schemas.microsoft.com/office/drawing/2014/main" id="{33DF1476-EF57-13AD-AF5F-1DF7C489E6AA}"/>
              </a:ext>
            </a:extLst>
          </p:cNvPr>
          <p:cNvSpPr txBox="1">
            <a:spLocks noGrp="1" noRot="1" noMove="1" noResize="1" noEditPoints="1" noAdjustHandles="1" noChangeArrowheads="1" noChangeShapeType="1"/>
          </p:cNvSpPr>
          <p:nvPr/>
        </p:nvSpPr>
        <p:spPr>
          <a:xfrm>
            <a:off x="125733" y="3998259"/>
            <a:ext cx="5279024" cy="796180"/>
          </a:xfrm>
          <a:prstGeom prst="rect">
            <a:avLst/>
          </a:prstGeom>
        </p:spPr>
        <p:txBody>
          <a:bodyPr wrap="square" lIns="0" tIns="0" rIns="0" bIns="0" rtlCol="0" anchor="t">
            <a:spAutoFit/>
          </a:bodyPr>
          <a:lstStyle/>
          <a:p>
            <a:pPr>
              <a:lnSpc>
                <a:spcPts val="3208"/>
              </a:lnSpc>
              <a:spcBef>
                <a:spcPct val="0"/>
              </a:spcBef>
            </a:pPr>
            <a:r>
              <a:rPr lang="en-US" sz="2291" b="1" dirty="0">
                <a:solidFill>
                  <a:srgbClr val="000000"/>
                </a:solidFill>
                <a:latin typeface="Baskerville" panose="02020502070401020303" pitchFamily="18" charset="0"/>
                <a:ea typeface="Baskerville" panose="02020502070401020303" pitchFamily="18" charset="0"/>
              </a:rPr>
              <a:t>ARE YOU INTERESTED IN ARCHAEOLOGY?</a:t>
            </a:r>
          </a:p>
        </p:txBody>
      </p:sp>
      <p:sp>
        <p:nvSpPr>
          <p:cNvPr id="35" name="TextBox 36">
            <a:extLst>
              <a:ext uri="{FF2B5EF4-FFF2-40B4-BE49-F238E27FC236}">
                <a16:creationId xmlns:a16="http://schemas.microsoft.com/office/drawing/2014/main" id="{B7AC7237-7F14-A93F-5A73-B263ED7C7665}"/>
              </a:ext>
            </a:extLst>
          </p:cNvPr>
          <p:cNvSpPr txBox="1">
            <a:spLocks noGrp="1" noRot="1" noMove="1" noResize="1" noEditPoints="1" noAdjustHandles="1" noChangeArrowheads="1" noChangeShapeType="1"/>
          </p:cNvSpPr>
          <p:nvPr/>
        </p:nvSpPr>
        <p:spPr>
          <a:xfrm>
            <a:off x="125733" y="4896169"/>
            <a:ext cx="4146965" cy="1460593"/>
          </a:xfrm>
          <a:prstGeom prst="rect">
            <a:avLst/>
          </a:prstGeom>
        </p:spPr>
        <p:txBody>
          <a:bodyPr wrap="square" lIns="0" tIns="0" rIns="0" bIns="0" rtlCol="0" anchor="t">
            <a:spAutoFit/>
          </a:bodyPr>
          <a:lstStyle/>
          <a:p>
            <a:pPr>
              <a:lnSpc>
                <a:spcPts val="2286"/>
              </a:lnSpc>
              <a:spcBef>
                <a:spcPct val="0"/>
              </a:spcBef>
            </a:pPr>
            <a:r>
              <a:rPr lang="en-US" dirty="0">
                <a:solidFill>
                  <a:srgbClr val="000000"/>
                </a:solidFill>
                <a:latin typeface="Baskerville" panose="02020502070401020303" pitchFamily="18" charset="0"/>
                <a:ea typeface="Baskerville" panose="02020502070401020303" pitchFamily="18" charset="0"/>
              </a:rPr>
              <a:t>ANTH 201 introduces the ideas and practices behind archaeology and will discuss many famous archaeological sites. Students will learn about archaeological discoveries and how to conduct archaeological research.</a:t>
            </a:r>
          </a:p>
        </p:txBody>
      </p:sp>
      <p:sp>
        <p:nvSpPr>
          <p:cNvPr id="36" name="TextBox 31">
            <a:extLst>
              <a:ext uri="{FF2B5EF4-FFF2-40B4-BE49-F238E27FC236}">
                <a16:creationId xmlns:a16="http://schemas.microsoft.com/office/drawing/2014/main" id="{330103DF-8736-2B9C-256B-C2725B6C105C}"/>
              </a:ext>
            </a:extLst>
          </p:cNvPr>
          <p:cNvSpPr txBox="1">
            <a:spLocks noGrp="1" noRot="1" noMove="1" noResize="1" noEditPoints="1" noAdjustHandles="1" noChangeArrowheads="1" noChangeShapeType="1"/>
          </p:cNvSpPr>
          <p:nvPr/>
        </p:nvSpPr>
        <p:spPr>
          <a:xfrm>
            <a:off x="5135034" y="4014279"/>
            <a:ext cx="3407924" cy="796180"/>
          </a:xfrm>
          <a:prstGeom prst="rect">
            <a:avLst/>
          </a:prstGeom>
        </p:spPr>
        <p:txBody>
          <a:bodyPr wrap="square" lIns="0" tIns="0" rIns="0" bIns="0" rtlCol="0" anchor="t">
            <a:spAutoFit/>
          </a:bodyPr>
          <a:lstStyle/>
          <a:p>
            <a:pPr>
              <a:lnSpc>
                <a:spcPts val="3208"/>
              </a:lnSpc>
              <a:spcBef>
                <a:spcPct val="0"/>
              </a:spcBef>
            </a:pPr>
            <a:r>
              <a:rPr lang="en-US" sz="2291" b="1" dirty="0">
                <a:solidFill>
                  <a:srgbClr val="000000"/>
                </a:solidFill>
                <a:latin typeface="Baskerville" panose="02020502070401020303" pitchFamily="18" charset="0"/>
                <a:ea typeface="Baskerville" panose="02020502070401020303" pitchFamily="18" charset="0"/>
              </a:rPr>
              <a:t>THIS COURSE FULFILLS:</a:t>
            </a:r>
          </a:p>
        </p:txBody>
      </p:sp>
      <p:sp>
        <p:nvSpPr>
          <p:cNvPr id="37" name="TextBox 33">
            <a:extLst>
              <a:ext uri="{FF2B5EF4-FFF2-40B4-BE49-F238E27FC236}">
                <a16:creationId xmlns:a16="http://schemas.microsoft.com/office/drawing/2014/main" id="{BDC32B55-8BFB-D9FD-CEA8-58D649CB0D3D}"/>
              </a:ext>
            </a:extLst>
          </p:cNvPr>
          <p:cNvSpPr txBox="1">
            <a:spLocks noGrp="1" noRot="1" noMove="1" noResize="1" noEditPoints="1" noAdjustHandles="1" noChangeArrowheads="1" noChangeShapeType="1"/>
          </p:cNvSpPr>
          <p:nvPr/>
        </p:nvSpPr>
        <p:spPr>
          <a:xfrm>
            <a:off x="4961998" y="4882854"/>
            <a:ext cx="4110382" cy="1213730"/>
          </a:xfrm>
          <a:prstGeom prst="rect">
            <a:avLst/>
          </a:prstGeom>
        </p:spPr>
        <p:txBody>
          <a:bodyPr lIns="0" tIns="0" rIns="0" bIns="0" rtlCol="0" anchor="t">
            <a:spAutoFit/>
          </a:bodyPr>
          <a:lstStyle/>
          <a:p>
            <a:pPr marL="364870" lvl="1" indent="-182435">
              <a:lnSpc>
                <a:spcPts val="2365"/>
              </a:lnSpc>
              <a:buFont typeface="Arial"/>
              <a:buChar char="•"/>
            </a:pPr>
            <a:r>
              <a:rPr lang="en-US" dirty="0">
                <a:solidFill>
                  <a:srgbClr val="000000"/>
                </a:solidFill>
                <a:latin typeface="Baskerville" panose="02020502070401020303" pitchFamily="18" charset="0"/>
                <a:ea typeface="Baskerville" panose="02020502070401020303" pitchFamily="18" charset="0"/>
              </a:rPr>
              <a:t>University Core: Human Cultures (BSS)</a:t>
            </a:r>
          </a:p>
          <a:p>
            <a:pPr marL="364870" lvl="1" indent="-182435">
              <a:lnSpc>
                <a:spcPts val="2365"/>
              </a:lnSpc>
              <a:buFont typeface="Arial"/>
              <a:buChar char="•"/>
            </a:pPr>
            <a:r>
              <a:rPr lang="en-US" dirty="0">
                <a:solidFill>
                  <a:srgbClr val="000000"/>
                </a:solidFill>
                <a:latin typeface="Baskerville" panose="02020502070401020303" pitchFamily="18" charset="0"/>
                <a:ea typeface="Baskerville" panose="02020502070401020303" pitchFamily="18" charset="0"/>
              </a:rPr>
              <a:t>CLA Core</a:t>
            </a:r>
          </a:p>
          <a:p>
            <a:pPr marL="364870" lvl="1" indent="-182435">
              <a:lnSpc>
                <a:spcPts val="2365"/>
              </a:lnSpc>
              <a:buFont typeface="Arial"/>
              <a:buChar char="•"/>
            </a:pPr>
            <a:r>
              <a:rPr lang="en-US" dirty="0">
                <a:solidFill>
                  <a:srgbClr val="000000"/>
                </a:solidFill>
                <a:latin typeface="Baskerville" panose="02020502070401020303" pitchFamily="18" charset="0"/>
                <a:ea typeface="Baskerville" panose="02020502070401020303" pitchFamily="18" charset="0"/>
              </a:rPr>
              <a:t>Cornerstone Certificate</a:t>
            </a:r>
          </a:p>
          <a:p>
            <a:pPr marL="364870" lvl="1" indent="-182435">
              <a:lnSpc>
                <a:spcPts val="2365"/>
              </a:lnSpc>
              <a:buFont typeface="Arial"/>
              <a:buChar char="•"/>
            </a:pPr>
            <a:r>
              <a:rPr lang="en-US" dirty="0">
                <a:solidFill>
                  <a:srgbClr val="000000"/>
                </a:solidFill>
                <a:latin typeface="Baskerville" panose="02020502070401020303" pitchFamily="18" charset="0"/>
                <a:ea typeface="Baskerville" panose="02020502070401020303" pitchFamily="18" charset="0"/>
              </a:rPr>
              <a:t>ANTH Major/Minor </a:t>
            </a:r>
          </a:p>
        </p:txBody>
      </p:sp>
      <p:grpSp>
        <p:nvGrpSpPr>
          <p:cNvPr id="39" name="Group 24">
            <a:extLst>
              <a:ext uri="{FF2B5EF4-FFF2-40B4-BE49-F238E27FC236}">
                <a16:creationId xmlns:a16="http://schemas.microsoft.com/office/drawing/2014/main" id="{3D0A8B31-7814-AAD8-1594-A053B098138C}"/>
              </a:ext>
            </a:extLst>
          </p:cNvPr>
          <p:cNvGrpSpPr>
            <a:grpSpLocks noGrp="1" noUngrp="1" noRot="1" noMove="1" noResize="1"/>
          </p:cNvGrpSpPr>
          <p:nvPr/>
        </p:nvGrpSpPr>
        <p:grpSpPr>
          <a:xfrm>
            <a:off x="10536990" y="5766"/>
            <a:ext cx="1179880" cy="1076721"/>
            <a:chOff x="0" y="0"/>
            <a:chExt cx="510052" cy="476024"/>
          </a:xfrm>
        </p:grpSpPr>
        <p:sp>
          <p:nvSpPr>
            <p:cNvPr id="40" name="Freeform 25">
              <a:extLst>
                <a:ext uri="{FF2B5EF4-FFF2-40B4-BE49-F238E27FC236}">
                  <a16:creationId xmlns:a16="http://schemas.microsoft.com/office/drawing/2014/main" id="{2F014A9E-36C8-5A4A-3489-C10A7D7F1994}"/>
                </a:ext>
              </a:extLst>
            </p:cNvPr>
            <p:cNvSpPr>
              <a:spLocks noGrp="1" noRot="1" noMove="1" noResize="1" noEditPoints="1" noAdjustHandles="1" noChangeArrowheads="1" noChangeShapeType="1"/>
            </p:cNvSpPr>
            <p:nvPr/>
          </p:nvSpPr>
          <p:spPr>
            <a:xfrm>
              <a:off x="0" y="0"/>
              <a:ext cx="510052" cy="476024"/>
            </a:xfrm>
            <a:custGeom>
              <a:avLst/>
              <a:gdLst/>
              <a:ahLst/>
              <a:cxnLst/>
              <a:rect l="l" t="t" r="r" b="b"/>
              <a:pathLst>
                <a:path w="510052" h="476024">
                  <a:moveTo>
                    <a:pt x="510052" y="0"/>
                  </a:moveTo>
                  <a:lnTo>
                    <a:pt x="510052" y="361724"/>
                  </a:lnTo>
                  <a:lnTo>
                    <a:pt x="255026" y="476024"/>
                  </a:lnTo>
                  <a:lnTo>
                    <a:pt x="0" y="361724"/>
                  </a:lnTo>
                  <a:lnTo>
                    <a:pt x="0" y="0"/>
                  </a:lnTo>
                  <a:lnTo>
                    <a:pt x="510052" y="0"/>
                  </a:lnTo>
                  <a:close/>
                </a:path>
              </a:pathLst>
            </a:custGeom>
            <a:solidFill>
              <a:srgbClr val="000000">
                <a:alpha val="89804"/>
              </a:srgbClr>
            </a:solidFill>
          </p:spPr>
          <p:txBody>
            <a:bodyPr/>
            <a:lstStyle/>
            <a:p>
              <a:endParaRPr lang="en-US"/>
            </a:p>
          </p:txBody>
        </p:sp>
        <p:sp>
          <p:nvSpPr>
            <p:cNvPr id="41" name="TextBox 26">
              <a:extLst>
                <a:ext uri="{FF2B5EF4-FFF2-40B4-BE49-F238E27FC236}">
                  <a16:creationId xmlns:a16="http://schemas.microsoft.com/office/drawing/2014/main" id="{5289EF78-ABD9-BCAF-6723-78C1954544A7}"/>
                </a:ext>
              </a:extLst>
            </p:cNvPr>
            <p:cNvSpPr txBox="1">
              <a:spLocks noGrp="1" noRot="1" noMove="1" noResize="1" noEditPoints="1" noAdjustHandles="1" noChangeArrowheads="1" noChangeShapeType="1"/>
            </p:cNvSpPr>
            <p:nvPr/>
          </p:nvSpPr>
          <p:spPr>
            <a:xfrm>
              <a:off x="0" y="-38100"/>
              <a:ext cx="510052" cy="399824"/>
            </a:xfrm>
            <a:prstGeom prst="rect">
              <a:avLst/>
            </a:prstGeom>
          </p:spPr>
          <p:txBody>
            <a:bodyPr lIns="47790" tIns="47790" rIns="47790" bIns="47790" rtlCol="0" anchor="ctr"/>
            <a:lstStyle/>
            <a:p>
              <a:pPr algn="ctr">
                <a:lnSpc>
                  <a:spcPts val="2418"/>
                </a:lnSpc>
              </a:pPr>
              <a:endParaRPr/>
            </a:p>
          </p:txBody>
        </p:sp>
      </p:grpSp>
      <p:sp>
        <p:nvSpPr>
          <p:cNvPr id="38" name="Freeform 27">
            <a:extLst>
              <a:ext uri="{FF2B5EF4-FFF2-40B4-BE49-F238E27FC236}">
                <a16:creationId xmlns:a16="http://schemas.microsoft.com/office/drawing/2014/main" id="{A667C08F-30E3-2385-1476-240715E9AA75}"/>
              </a:ext>
            </a:extLst>
          </p:cNvPr>
          <p:cNvSpPr>
            <a:spLocks noGrp="1" noRot="1" noMove="1" noResize="1" noEditPoints="1" noAdjustHandles="1" noChangeArrowheads="1" noChangeShapeType="1"/>
          </p:cNvSpPr>
          <p:nvPr/>
        </p:nvSpPr>
        <p:spPr>
          <a:xfrm>
            <a:off x="10583188" y="93187"/>
            <a:ext cx="1096651" cy="868263"/>
          </a:xfrm>
          <a:custGeom>
            <a:avLst/>
            <a:gdLst/>
            <a:ahLst/>
            <a:cxnLst/>
            <a:rect l="l" t="t" r="r" b="b"/>
            <a:pathLst>
              <a:path w="878873" h="697605">
                <a:moveTo>
                  <a:pt x="0" y="0"/>
                </a:moveTo>
                <a:lnTo>
                  <a:pt x="878872" y="0"/>
                </a:lnTo>
                <a:lnTo>
                  <a:pt x="878872" y="697605"/>
                </a:lnTo>
                <a:lnTo>
                  <a:pt x="0" y="697605"/>
                </a:lnTo>
                <a:lnTo>
                  <a:pt x="0" y="0"/>
                </a:lnTo>
                <a:close/>
              </a:path>
            </a:pathLst>
          </a:custGeom>
          <a:blipFill>
            <a:blip r:embed="rId4"/>
            <a:stretch>
              <a:fillRect/>
            </a:stretch>
          </a:blipFill>
        </p:spPr>
        <p:txBody>
          <a:bodyPr/>
          <a:lstStyle/>
          <a:p>
            <a:endParaRPr lang="en-US"/>
          </a:p>
        </p:txBody>
      </p:sp>
      <p:grpSp>
        <p:nvGrpSpPr>
          <p:cNvPr id="42" name="Group 17">
            <a:extLst>
              <a:ext uri="{FF2B5EF4-FFF2-40B4-BE49-F238E27FC236}">
                <a16:creationId xmlns:a16="http://schemas.microsoft.com/office/drawing/2014/main" id="{4678AEC2-C36D-4112-3787-6DC603EBBC7E}"/>
              </a:ext>
            </a:extLst>
          </p:cNvPr>
          <p:cNvGrpSpPr>
            <a:grpSpLocks noGrp="1" noUngrp="1" noRot="1" noChangeAspect="1" noMove="1" noResize="1"/>
          </p:cNvGrpSpPr>
          <p:nvPr/>
        </p:nvGrpSpPr>
        <p:grpSpPr>
          <a:xfrm>
            <a:off x="9323489" y="1723008"/>
            <a:ext cx="2849212" cy="1940951"/>
            <a:chOff x="0" y="0"/>
            <a:chExt cx="6019800" cy="4100830"/>
          </a:xfrm>
        </p:grpSpPr>
        <p:sp>
          <p:nvSpPr>
            <p:cNvPr id="43" name="Freeform 18">
              <a:extLst>
                <a:ext uri="{FF2B5EF4-FFF2-40B4-BE49-F238E27FC236}">
                  <a16:creationId xmlns:a16="http://schemas.microsoft.com/office/drawing/2014/main" id="{BACA2484-4A09-0035-E3E1-317861D8FCFC}"/>
                </a:ext>
              </a:extLst>
            </p:cNvPr>
            <p:cNvSpPr>
              <a:spLocks noGrp="1" noRot="1" noMove="1" noResize="1" noEditPoints="1" noAdjustHandles="1" noChangeArrowheads="1" noChangeShapeType="1"/>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5"/>
              <a:stretch>
                <a:fillRect t="-522" b="-522"/>
              </a:stretch>
            </a:blipFill>
          </p:spPr>
          <p:txBody>
            <a:bodyPr/>
            <a:lstStyle/>
            <a:p>
              <a:endParaRPr lang="en-US"/>
            </a:p>
          </p:txBody>
        </p:sp>
        <p:sp>
          <p:nvSpPr>
            <p:cNvPr id="44" name="Freeform 19">
              <a:extLst>
                <a:ext uri="{FF2B5EF4-FFF2-40B4-BE49-F238E27FC236}">
                  <a16:creationId xmlns:a16="http://schemas.microsoft.com/office/drawing/2014/main" id="{B5EFB91D-6109-F092-9125-1A86C1710FD0}"/>
                </a:ext>
              </a:extLst>
            </p:cNvPr>
            <p:cNvSpPr>
              <a:spLocks noGrp="1" noRot="1" noMove="1" noResize="1" noEditPoints="1" noAdjustHandles="1" noChangeArrowheads="1" noChangeShapeType="1"/>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6"/>
              <a:stretch>
                <a:fillRect l="-182" r="-182"/>
              </a:stretch>
            </a:blipFill>
          </p:spPr>
          <p:txBody>
            <a:bodyPr/>
            <a:lstStyle/>
            <a:p>
              <a:endParaRPr lang="en-US"/>
            </a:p>
          </p:txBody>
        </p:sp>
      </p:grpSp>
      <p:grpSp>
        <p:nvGrpSpPr>
          <p:cNvPr id="45" name="Group 20">
            <a:extLst>
              <a:ext uri="{FF2B5EF4-FFF2-40B4-BE49-F238E27FC236}">
                <a16:creationId xmlns:a16="http://schemas.microsoft.com/office/drawing/2014/main" id="{623A7C5C-7F50-2178-5604-0AC569DF3B5C}"/>
              </a:ext>
            </a:extLst>
          </p:cNvPr>
          <p:cNvGrpSpPr>
            <a:grpSpLocks noGrp="1" noUngrp="1" noRot="1" noChangeAspect="1" noMove="1" noResize="1"/>
          </p:cNvGrpSpPr>
          <p:nvPr/>
        </p:nvGrpSpPr>
        <p:grpSpPr>
          <a:xfrm>
            <a:off x="9323489" y="3817292"/>
            <a:ext cx="2849212" cy="1940951"/>
            <a:chOff x="0" y="0"/>
            <a:chExt cx="6019800" cy="4100830"/>
          </a:xfrm>
        </p:grpSpPr>
        <p:sp>
          <p:nvSpPr>
            <p:cNvPr id="46" name="Freeform 21">
              <a:extLst>
                <a:ext uri="{FF2B5EF4-FFF2-40B4-BE49-F238E27FC236}">
                  <a16:creationId xmlns:a16="http://schemas.microsoft.com/office/drawing/2014/main" id="{AF9DEAB8-2EC4-59A8-7BEF-37E4A5F35AF7}"/>
                </a:ext>
              </a:extLst>
            </p:cNvPr>
            <p:cNvSpPr>
              <a:spLocks noGrp="1" noRot="1" noMove="1" noResize="1" noEditPoints="1" noAdjustHandles="1" noChangeArrowheads="1" noChangeShapeType="1"/>
            </p:cNvSpPr>
            <p:nvPr/>
          </p:nvSpPr>
          <p:spPr>
            <a:xfrm>
              <a:off x="105410" y="105410"/>
              <a:ext cx="5572760" cy="3653790"/>
            </a:xfrm>
            <a:custGeom>
              <a:avLst/>
              <a:gdLst/>
              <a:ahLst/>
              <a:cxnLst/>
              <a:rect l="l" t="t" r="r" b="b"/>
              <a:pathLst>
                <a:path w="5572760" h="3653790">
                  <a:moveTo>
                    <a:pt x="5572760" y="3653790"/>
                  </a:moveTo>
                  <a:lnTo>
                    <a:pt x="0" y="3653790"/>
                  </a:lnTo>
                  <a:lnTo>
                    <a:pt x="0" y="0"/>
                  </a:lnTo>
                  <a:lnTo>
                    <a:pt x="5572760" y="0"/>
                  </a:lnTo>
                  <a:lnTo>
                    <a:pt x="5572760" y="3653790"/>
                  </a:lnTo>
                  <a:close/>
                </a:path>
              </a:pathLst>
            </a:custGeom>
            <a:blipFill>
              <a:blip r:embed="rId7"/>
              <a:stretch>
                <a:fillRect t="-839" b="-839"/>
              </a:stretch>
            </a:blipFill>
          </p:spPr>
          <p:txBody>
            <a:bodyPr/>
            <a:lstStyle/>
            <a:p>
              <a:endParaRPr lang="en-US"/>
            </a:p>
          </p:txBody>
        </p:sp>
        <p:sp>
          <p:nvSpPr>
            <p:cNvPr id="47" name="Freeform 22">
              <a:extLst>
                <a:ext uri="{FF2B5EF4-FFF2-40B4-BE49-F238E27FC236}">
                  <a16:creationId xmlns:a16="http://schemas.microsoft.com/office/drawing/2014/main" id="{BE54B7C6-2625-9DE3-1ECF-35362B54153A}"/>
                </a:ext>
              </a:extLst>
            </p:cNvPr>
            <p:cNvSpPr>
              <a:spLocks noGrp="1" noRot="1" noMove="1" noResize="1" noEditPoints="1" noAdjustHandles="1" noChangeArrowheads="1" noChangeShapeType="1"/>
            </p:cNvSpPr>
            <p:nvPr/>
          </p:nvSpPr>
          <p:spPr>
            <a:xfrm>
              <a:off x="0" y="0"/>
              <a:ext cx="6019800" cy="4100830"/>
            </a:xfrm>
            <a:custGeom>
              <a:avLst/>
              <a:gdLst/>
              <a:ahLst/>
              <a:cxnLst/>
              <a:rect l="l" t="t" r="r" b="b"/>
              <a:pathLst>
                <a:path w="6019800" h="4100830">
                  <a:moveTo>
                    <a:pt x="6019800" y="4100830"/>
                  </a:moveTo>
                  <a:lnTo>
                    <a:pt x="0" y="4100830"/>
                  </a:lnTo>
                  <a:lnTo>
                    <a:pt x="0" y="0"/>
                  </a:lnTo>
                  <a:lnTo>
                    <a:pt x="6019800" y="0"/>
                  </a:lnTo>
                  <a:lnTo>
                    <a:pt x="6019800" y="4100830"/>
                  </a:lnTo>
                  <a:close/>
                </a:path>
              </a:pathLst>
            </a:custGeom>
            <a:blipFill>
              <a:blip r:embed="rId6"/>
              <a:stretch>
                <a:fillRect l="-182" r="-182"/>
              </a:stretch>
            </a:blipFill>
          </p:spPr>
          <p:txBody>
            <a:bodyPr/>
            <a:lstStyle/>
            <a:p>
              <a:endParaRPr lang="en-US"/>
            </a:p>
          </p:txBody>
        </p:sp>
      </p:grpSp>
      <p:sp>
        <p:nvSpPr>
          <p:cNvPr id="48" name="Freeform 12">
            <a:extLst>
              <a:ext uri="{FF2B5EF4-FFF2-40B4-BE49-F238E27FC236}">
                <a16:creationId xmlns:a16="http://schemas.microsoft.com/office/drawing/2014/main" id="{7B6D472F-F46F-7268-0BC0-61320B3F0266}"/>
              </a:ext>
            </a:extLst>
          </p:cNvPr>
          <p:cNvSpPr>
            <a:spLocks noGrp="1" noRot="1" noMove="1" noResize="1" noEditPoints="1" noAdjustHandles="1" noChangeArrowheads="1" noChangeShapeType="1"/>
          </p:cNvSpPr>
          <p:nvPr/>
        </p:nvSpPr>
        <p:spPr>
          <a:xfrm rot="16200000">
            <a:off x="8297051" y="3670153"/>
            <a:ext cx="435051" cy="5454329"/>
          </a:xfrm>
          <a:custGeom>
            <a:avLst/>
            <a:gdLst/>
            <a:ahLst/>
            <a:cxnLst/>
            <a:rect l="l" t="t" r="r" b="b"/>
            <a:pathLst>
              <a:path w="524965" h="5229226">
                <a:moveTo>
                  <a:pt x="524965" y="0"/>
                </a:moveTo>
                <a:lnTo>
                  <a:pt x="524965" y="5114926"/>
                </a:lnTo>
                <a:lnTo>
                  <a:pt x="262482" y="5229226"/>
                </a:lnTo>
                <a:lnTo>
                  <a:pt x="0" y="5114926"/>
                </a:lnTo>
                <a:lnTo>
                  <a:pt x="0" y="0"/>
                </a:lnTo>
                <a:lnTo>
                  <a:pt x="524965" y="0"/>
                </a:lnTo>
                <a:close/>
              </a:path>
            </a:pathLst>
          </a:custGeom>
          <a:solidFill>
            <a:srgbClr val="C4BFC0"/>
          </a:solidFill>
        </p:spPr>
        <p:txBody>
          <a:bodyPr/>
          <a:lstStyle/>
          <a:p>
            <a:endParaRPr lang="en-US"/>
          </a:p>
        </p:txBody>
      </p:sp>
      <p:sp>
        <p:nvSpPr>
          <p:cNvPr id="49" name="TextBox 32">
            <a:extLst>
              <a:ext uri="{FF2B5EF4-FFF2-40B4-BE49-F238E27FC236}">
                <a16:creationId xmlns:a16="http://schemas.microsoft.com/office/drawing/2014/main" id="{CB9233B8-3279-4754-183F-EE03B29D1FCA}"/>
              </a:ext>
            </a:extLst>
          </p:cNvPr>
          <p:cNvSpPr txBox="1">
            <a:spLocks noGrp="1" noRot="1" noMove="1" noResize="1" noEditPoints="1" noAdjustHandles="1" noChangeArrowheads="1" noChangeShapeType="1"/>
          </p:cNvSpPr>
          <p:nvPr/>
        </p:nvSpPr>
        <p:spPr>
          <a:xfrm>
            <a:off x="5821106" y="6258883"/>
            <a:ext cx="5840263" cy="276871"/>
          </a:xfrm>
          <a:prstGeom prst="rect">
            <a:avLst/>
          </a:prstGeom>
        </p:spPr>
        <p:txBody>
          <a:bodyPr wrap="square" lIns="0" tIns="0" rIns="0" bIns="0" rtlCol="0" anchor="t">
            <a:spAutoFit/>
          </a:bodyPr>
          <a:lstStyle/>
          <a:p>
            <a:pPr>
              <a:lnSpc>
                <a:spcPts val="2302"/>
              </a:lnSpc>
              <a:spcBef>
                <a:spcPct val="0"/>
              </a:spcBef>
            </a:pPr>
            <a:r>
              <a:rPr lang="en-US" sz="1644" dirty="0">
                <a:solidFill>
                  <a:srgbClr val="000000"/>
                </a:solidFill>
                <a:latin typeface="Baskerville" panose="02020502070401020303" pitchFamily="18" charset="0"/>
                <a:ea typeface="Baskerville" panose="02020502070401020303" pitchFamily="18" charset="0"/>
              </a:rPr>
              <a:t>Contact Cassie Apuzzo with questions: capuzzo@purdue.edu</a:t>
            </a:r>
          </a:p>
        </p:txBody>
      </p:sp>
      <p:sp>
        <p:nvSpPr>
          <p:cNvPr id="56" name="TextBox 16">
            <a:extLst>
              <a:ext uri="{FF2B5EF4-FFF2-40B4-BE49-F238E27FC236}">
                <a16:creationId xmlns:a16="http://schemas.microsoft.com/office/drawing/2014/main" id="{769451B0-2D73-9EB5-C78A-43C1B12B2516}"/>
              </a:ext>
            </a:extLst>
          </p:cNvPr>
          <p:cNvSpPr txBox="1"/>
          <p:nvPr/>
        </p:nvSpPr>
        <p:spPr>
          <a:xfrm rot="5400000">
            <a:off x="5653236" y="7245678"/>
            <a:ext cx="889717" cy="4350826"/>
          </a:xfrm>
          <a:prstGeom prst="rect">
            <a:avLst/>
          </a:prstGeom>
        </p:spPr>
        <p:txBody>
          <a:bodyPr lIns="47790" tIns="47790" rIns="47790" bIns="47790" rtlCol="0" anchor="ctr"/>
          <a:lstStyle/>
          <a:p>
            <a:pPr algn="ctr">
              <a:lnSpc>
                <a:spcPts val="2418"/>
              </a:lnSpc>
            </a:pPr>
            <a:endParaRPr/>
          </a:p>
        </p:txBody>
      </p:sp>
      <p:sp>
        <p:nvSpPr>
          <p:cNvPr id="57" name="Freeform 23">
            <a:extLst>
              <a:ext uri="{FF2B5EF4-FFF2-40B4-BE49-F238E27FC236}">
                <a16:creationId xmlns:a16="http://schemas.microsoft.com/office/drawing/2014/main" id="{5AFB74B7-ED65-1C53-892B-5830955A3C14}"/>
              </a:ext>
            </a:extLst>
          </p:cNvPr>
          <p:cNvSpPr>
            <a:spLocks noGrp="1" noRot="1" noMove="1" noResize="1" noEditPoints="1" noAdjustHandles="1" noChangeArrowheads="1" noChangeShapeType="1"/>
          </p:cNvSpPr>
          <p:nvPr/>
        </p:nvSpPr>
        <p:spPr>
          <a:xfrm>
            <a:off x="11004272" y="5829730"/>
            <a:ext cx="985468" cy="956783"/>
          </a:xfrm>
          <a:custGeom>
            <a:avLst/>
            <a:gdLst/>
            <a:ahLst/>
            <a:cxnLst/>
            <a:rect l="l" t="t" r="r" b="b"/>
            <a:pathLst>
              <a:path w="833527" h="833527">
                <a:moveTo>
                  <a:pt x="0" y="0"/>
                </a:moveTo>
                <a:lnTo>
                  <a:pt x="833526" y="0"/>
                </a:lnTo>
                <a:lnTo>
                  <a:pt x="833526" y="833527"/>
                </a:lnTo>
                <a:lnTo>
                  <a:pt x="0" y="833527"/>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606658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14325"/>
            <a:ext cx="12192000" cy="1243013"/>
          </a:xfrm>
        </p:spPr>
        <p:txBody>
          <a:bodyPr>
            <a:normAutofit/>
          </a:bodyPr>
          <a:lstStyle/>
          <a:p>
            <a:pPr algn="ctr"/>
            <a:r>
              <a:rPr lang="en-US" b="1" dirty="0" err="1">
                <a:latin typeface="Tw Cen MT" panose="020B0602020104020603" pitchFamily="34" charset="0"/>
              </a:rPr>
              <a:t>Anth</a:t>
            </a:r>
            <a:r>
              <a:rPr lang="en-US" b="1" dirty="0">
                <a:latin typeface="Tw Cen MT" panose="020B0602020104020603" pitchFamily="34" charset="0"/>
              </a:rPr>
              <a:t> 204: Introduction to Biological Anthropology and Human Evolution</a:t>
            </a:r>
          </a:p>
        </p:txBody>
      </p:sp>
      <p:sp>
        <p:nvSpPr>
          <p:cNvPr id="3" name="Content Placeholder 2"/>
          <p:cNvSpPr>
            <a:spLocks noGrp="1"/>
          </p:cNvSpPr>
          <p:nvPr>
            <p:ph idx="4294967295"/>
          </p:nvPr>
        </p:nvSpPr>
        <p:spPr>
          <a:xfrm>
            <a:off x="0" y="1652588"/>
            <a:ext cx="12192000" cy="1081087"/>
          </a:xfrm>
        </p:spPr>
        <p:txBody>
          <a:bodyPr>
            <a:normAutofit lnSpcReduction="10000"/>
          </a:bodyPr>
          <a:lstStyle/>
          <a:p>
            <a:pPr marL="0" indent="0" algn="ctr">
              <a:buNone/>
            </a:pPr>
            <a:r>
              <a:rPr lang="en-US" sz="2600" dirty="0">
                <a:latin typeface="Tw Cen MT" panose="020B0602020104020603" pitchFamily="34" charset="0"/>
              </a:rPr>
              <a:t>What makes us human? Is it the use of language, culture, or the fact that we are bipedal? The purpose of this course is to learn evolutionary theory in order to gain a better understanding of the past, present and future of the human species. </a:t>
            </a:r>
          </a:p>
          <a:p>
            <a:pPr algn="ctr"/>
            <a:endParaRPr lang="en-US" dirty="0">
              <a:latin typeface="Tw Cen MT" panose="020B0602020104020603" pitchFamily="34" charset="0"/>
            </a:endParaRPr>
          </a:p>
        </p:txBody>
      </p:sp>
      <p:sp>
        <p:nvSpPr>
          <p:cNvPr id="6" name="TextBox 5"/>
          <p:cNvSpPr txBox="1"/>
          <p:nvPr/>
        </p:nvSpPr>
        <p:spPr>
          <a:xfrm>
            <a:off x="11431" y="6267778"/>
            <a:ext cx="121920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prstClr val="white"/>
                </a:solidFill>
                <a:latin typeface="Tw Cen MT" panose="020B0602020104020603" pitchFamily="34" charset="0"/>
              </a:rPr>
              <a:t>Instruct</a:t>
            </a: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or:</a:t>
            </a:r>
            <a:r>
              <a:rPr lang="en-US" sz="2800" dirty="0">
                <a:solidFill>
                  <a:prstClr val="white"/>
                </a:solidFill>
                <a:latin typeface="Tw Cen MT" panose="020B0602020104020603" pitchFamily="34" charset="0"/>
              </a:rPr>
              <a:t> Keevil</a:t>
            </a:r>
            <a:r>
              <a:rPr kumimoji="0" lang="en-US" sz="2800" b="0" i="0" u="none" strike="noStrike" kern="1200" cap="none" spc="0" normalizeH="0" baseline="0" noProof="0" dirty="0">
                <a:ln>
                  <a:noFill/>
                </a:ln>
                <a:solidFill>
                  <a:prstClr val="white"/>
                </a:solidFill>
                <a:effectLst/>
                <a:uLnTx/>
                <a:uFillTx/>
                <a:latin typeface="Tw Cen MT" panose="020B0602020104020603" pitchFamily="34" charset="0"/>
                <a:ea typeface="+mn-ea"/>
                <a:cs typeface="+mn-cs"/>
              </a:rPr>
              <a:t>, Distance Learning, June 10 – August 2</a:t>
            </a:r>
          </a:p>
        </p:txBody>
      </p:sp>
      <p:pic>
        <p:nvPicPr>
          <p:cNvPr id="9" name="Picture 8"/>
          <p:cNvPicPr>
            <a:picLocks noChangeAspect="1"/>
          </p:cNvPicPr>
          <p:nvPr/>
        </p:nvPicPr>
        <p:blipFill>
          <a:blip r:embed="rId3"/>
          <a:stretch>
            <a:fillRect/>
          </a:stretch>
        </p:blipFill>
        <p:spPr>
          <a:xfrm>
            <a:off x="309563" y="3007561"/>
            <a:ext cx="3276600" cy="3260217"/>
          </a:xfrm>
          <a:prstGeom prst="rect">
            <a:avLst/>
          </a:prstGeom>
        </p:spPr>
      </p:pic>
      <p:pic>
        <p:nvPicPr>
          <p:cNvPr id="1040" name="Picture 16" descr="Image result for angry ape fac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4272"/>
          <a:stretch/>
        </p:blipFill>
        <p:spPr bwMode="auto">
          <a:xfrm>
            <a:off x="4479925" y="3103945"/>
            <a:ext cx="3716655" cy="3067448"/>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ard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0342" y="2889622"/>
            <a:ext cx="2622071" cy="3496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116218"/>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idx="1"/>
          </p:nvPr>
        </p:nvSpPr>
        <p:spPr>
          <a:xfrm>
            <a:off x="8198623" y="5145821"/>
            <a:ext cx="2185216" cy="1388331"/>
          </a:xfrm>
        </p:spPr>
        <p:txBody>
          <a:bodyPr>
            <a:normAutofit fontScale="92500"/>
          </a:bodyPr>
          <a:lstStyle/>
          <a:p>
            <a:pPr eaLnBrk="1" hangingPunct="1"/>
            <a:r>
              <a:rPr lang="en-US" dirty="0">
                <a:ea typeface="ＭＳ Ｐゴシック" pitchFamily="-107" charset="-128"/>
                <a:cs typeface="ＭＳ Ｐゴシック" pitchFamily="-107" charset="-128"/>
              </a:rPr>
              <a:t>Summer 2024</a:t>
            </a:r>
          </a:p>
          <a:p>
            <a:pPr eaLnBrk="1" hangingPunct="1"/>
            <a:r>
              <a:rPr lang="en-US" dirty="0">
                <a:ea typeface="ＭＳ Ｐゴシック" pitchFamily="-107" charset="-128"/>
                <a:cs typeface="ＭＳ Ｐゴシック" pitchFamily="-107" charset="-128"/>
              </a:rPr>
              <a:t>Department of Anthropology</a:t>
            </a:r>
          </a:p>
          <a:p>
            <a:pPr eaLnBrk="1" hangingPunct="1"/>
            <a:r>
              <a:rPr lang="en-US" dirty="0">
                <a:ea typeface="ＭＳ Ｐゴシック" pitchFamily="-107" charset="-128"/>
                <a:cs typeface="ＭＳ Ｐゴシック" pitchFamily="-107" charset="-128"/>
              </a:rPr>
              <a:t>Purdue University</a:t>
            </a:r>
          </a:p>
        </p:txBody>
      </p:sp>
      <p:pic>
        <p:nvPicPr>
          <p:cNvPr id="15364" name="Picture 5"/>
          <p:cNvPicPr>
            <a:picLocks noChangeAspect="1"/>
          </p:cNvPicPr>
          <p:nvPr/>
        </p:nvPicPr>
        <p:blipFill>
          <a:blip r:embed="rId2"/>
          <a:srcRect/>
          <a:stretch>
            <a:fillRect/>
          </a:stretch>
        </p:blipFill>
        <p:spPr bwMode="auto">
          <a:xfrm>
            <a:off x="6089650" y="3422650"/>
            <a:ext cx="12700" cy="12700"/>
          </a:xfrm>
          <a:prstGeom prst="rect">
            <a:avLst/>
          </a:prstGeom>
          <a:noFill/>
          <a:ln w="9525">
            <a:noFill/>
            <a:miter lim="800000"/>
            <a:headEnd/>
            <a:tailEnd/>
          </a:ln>
        </p:spPr>
      </p:pic>
      <p:pic>
        <p:nvPicPr>
          <p:cNvPr id="15365" name="Picture 8" descr="photo_contest_winner.jpg"/>
          <p:cNvPicPr>
            <a:picLocks noChangeAspect="1"/>
          </p:cNvPicPr>
          <p:nvPr/>
        </p:nvPicPr>
        <p:blipFill>
          <a:blip r:embed="rId3" cstate="print"/>
          <a:srcRect/>
          <a:stretch>
            <a:fillRect/>
          </a:stretch>
        </p:blipFill>
        <p:spPr bwMode="auto">
          <a:xfrm>
            <a:off x="8382000" y="534544"/>
            <a:ext cx="1981200" cy="2565019"/>
          </a:xfrm>
          <a:prstGeom prst="rect">
            <a:avLst/>
          </a:prstGeom>
          <a:noFill/>
          <a:ln w="9525">
            <a:noFill/>
            <a:miter lim="800000"/>
            <a:headEnd/>
            <a:tailEnd/>
          </a:ln>
        </p:spPr>
      </p:pic>
      <p:pic>
        <p:nvPicPr>
          <p:cNvPr id="15366" name="Picture 10" descr="pict2.tiff"/>
          <p:cNvPicPr>
            <a:picLocks noChangeAspect="1"/>
          </p:cNvPicPr>
          <p:nvPr/>
        </p:nvPicPr>
        <p:blipFill>
          <a:blip r:embed="rId4" cstate="print"/>
          <a:srcRect/>
          <a:stretch>
            <a:fillRect/>
          </a:stretch>
        </p:blipFill>
        <p:spPr bwMode="auto">
          <a:xfrm>
            <a:off x="5307007" y="610579"/>
            <a:ext cx="3117850" cy="2046288"/>
          </a:xfrm>
          <a:prstGeom prst="rect">
            <a:avLst/>
          </a:prstGeom>
          <a:noFill/>
          <a:ln w="9525">
            <a:noFill/>
            <a:miter lim="800000"/>
            <a:headEnd/>
            <a:tailEnd/>
          </a:ln>
        </p:spPr>
      </p:pic>
      <p:sp>
        <p:nvSpPr>
          <p:cNvPr id="15367" name="TextBox 11"/>
          <p:cNvSpPr txBox="1">
            <a:spLocks noChangeArrowheads="1"/>
          </p:cNvSpPr>
          <p:nvPr/>
        </p:nvSpPr>
        <p:spPr bwMode="auto">
          <a:xfrm flipH="1">
            <a:off x="8065008" y="6566052"/>
            <a:ext cx="2590800" cy="261606"/>
          </a:xfrm>
          <a:prstGeom prst="rect">
            <a:avLst/>
          </a:prstGeom>
          <a:noFill/>
          <a:ln w="9525">
            <a:noFill/>
            <a:miter lim="800000"/>
            <a:headEnd/>
            <a:tailEnd/>
          </a:ln>
        </p:spPr>
        <p:txBody>
          <a:bodyPr wrap="square" lIns="91435" tIns="45718" rIns="91435" bIns="45718">
            <a:prstTxWarp prst="textNoShape">
              <a:avLst/>
            </a:prstTxWarp>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white"/>
                </a:solidFill>
                <a:effectLst/>
                <a:uLnTx/>
                <a:uFillTx/>
                <a:latin typeface="Calibri" pitchFamily="-107" charset="0"/>
                <a:ea typeface="Calibri" pitchFamily="-107" charset="0"/>
                <a:cs typeface="Calibri" pitchFamily="-107" charset="0"/>
              </a:rPr>
              <a:t>Photo Source: AAA 2008 Contest Winners</a:t>
            </a:r>
          </a:p>
        </p:txBody>
      </p:sp>
      <p:pic>
        <p:nvPicPr>
          <p:cNvPr id="15368" name="Picture 12" descr="pict3.tiff"/>
          <p:cNvPicPr>
            <a:picLocks noChangeAspect="1"/>
          </p:cNvPicPr>
          <p:nvPr/>
        </p:nvPicPr>
        <p:blipFill>
          <a:blip r:embed="rId5" cstate="print"/>
          <a:srcRect/>
          <a:stretch>
            <a:fillRect/>
          </a:stretch>
        </p:blipFill>
        <p:spPr bwMode="auto">
          <a:xfrm>
            <a:off x="8382000" y="3125343"/>
            <a:ext cx="1981200" cy="1524000"/>
          </a:xfrm>
          <a:prstGeom prst="rect">
            <a:avLst/>
          </a:prstGeom>
          <a:noFill/>
          <a:ln w="9525">
            <a:noFill/>
            <a:miter lim="800000"/>
            <a:headEnd/>
            <a:tailEnd/>
          </a:ln>
        </p:spPr>
      </p:pic>
      <p:pic>
        <p:nvPicPr>
          <p:cNvPr id="15369" name="Picture 13" descr="pict4.tiff"/>
          <p:cNvPicPr>
            <a:picLocks noChangeAspect="1"/>
          </p:cNvPicPr>
          <p:nvPr/>
        </p:nvPicPr>
        <p:blipFill>
          <a:blip r:embed="rId6" cstate="print"/>
          <a:srcRect/>
          <a:stretch>
            <a:fillRect/>
          </a:stretch>
        </p:blipFill>
        <p:spPr bwMode="auto">
          <a:xfrm>
            <a:off x="5257800" y="2582672"/>
            <a:ext cx="3124200" cy="2057400"/>
          </a:xfrm>
          <a:prstGeom prst="rect">
            <a:avLst/>
          </a:prstGeom>
          <a:noFill/>
          <a:ln w="9525">
            <a:noFill/>
            <a:miter lim="800000"/>
            <a:headEnd/>
            <a:tailEnd/>
          </a:ln>
        </p:spPr>
      </p:pic>
      <p:sp>
        <p:nvSpPr>
          <p:cNvPr id="12" name="TextBox 11"/>
          <p:cNvSpPr txBox="1"/>
          <p:nvPr/>
        </p:nvSpPr>
        <p:spPr>
          <a:xfrm>
            <a:off x="1862134" y="228601"/>
            <a:ext cx="2861753" cy="1260920"/>
          </a:xfrm>
          <a:prstGeom prst="rect">
            <a:avLst/>
          </a:prstGeom>
          <a:noFill/>
        </p:spPr>
        <p:txBody>
          <a:bodyPr wrap="square" lIns="91435" tIns="45718" rIns="91435" bIns="45718"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0AD00">
                    <a:lumMod val="60000"/>
                    <a:lumOff val="40000"/>
                  </a:srgbClr>
                </a:solidFill>
                <a:effectLst/>
                <a:uLnTx/>
                <a:uFillTx/>
                <a:latin typeface="Corbel"/>
                <a:ea typeface="+mn-ea"/>
                <a:cs typeface="+mn-cs"/>
              </a:rPr>
              <a:t>ANTH 205</a:t>
            </a:r>
          </a:p>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0AD00">
                    <a:lumMod val="60000"/>
                    <a:lumOff val="40000"/>
                  </a:srgbClr>
                </a:solidFill>
                <a:effectLst/>
                <a:uLnTx/>
                <a:uFillTx/>
                <a:latin typeface="Corbel"/>
                <a:ea typeface="+mn-ea"/>
                <a:cs typeface="+mn-cs"/>
              </a:rPr>
              <a:t>Human Cultural Diversity</a:t>
            </a:r>
          </a:p>
        </p:txBody>
      </p:sp>
      <p:sp>
        <p:nvSpPr>
          <p:cNvPr id="13" name="TextBox 12"/>
          <p:cNvSpPr txBox="1"/>
          <p:nvPr/>
        </p:nvSpPr>
        <p:spPr>
          <a:xfrm>
            <a:off x="1754921" y="1971180"/>
            <a:ext cx="3249367" cy="2342948"/>
          </a:xfrm>
          <a:prstGeom prst="rect">
            <a:avLst/>
          </a:prstGeom>
          <a:noFill/>
        </p:spPr>
        <p:txBody>
          <a:bodyPr wrap="square" lIns="91435" tIns="45718" rIns="91435" bIns="45718"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rbel"/>
                <a:ea typeface="+mn-ea"/>
                <a:cs typeface="+mn-cs"/>
              </a:rPr>
              <a:t>Using concepts and models of cultural anthropology, this course will survey the principal cultural types of the world and their distribution, and will undertake a detailed analysis of societies representative of each type.</a:t>
            </a:r>
          </a:p>
        </p:txBody>
      </p:sp>
      <p:sp>
        <p:nvSpPr>
          <p:cNvPr id="3" name="TextBox 2"/>
          <p:cNvSpPr txBox="1"/>
          <p:nvPr/>
        </p:nvSpPr>
        <p:spPr>
          <a:xfrm>
            <a:off x="257577" y="5145821"/>
            <a:ext cx="5000223" cy="1077214"/>
          </a:xfrm>
          <a:prstGeom prst="rect">
            <a:avLst/>
          </a:prstGeom>
          <a:noFill/>
        </p:spPr>
        <p:txBody>
          <a:bodyPr wrap="square" lIns="91435" tIns="45718" rIns="91435" bIns="45718" rtlCol="0">
            <a:spAutoFit/>
          </a:bodyPr>
          <a:lstStyle/>
          <a:p>
            <a:pPr marL="0" marR="0" lvl="0" indent="0" algn="l" defTabSz="91435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orbel"/>
                <a:ea typeface="+mn-ea"/>
                <a:cs typeface="+mn-cs"/>
              </a:rPr>
              <a:t>Instructor                 Dates		Room                     CRN</a:t>
            </a:r>
          </a:p>
          <a:p>
            <a:pPr lvl="0" defTabSz="914353">
              <a:defRPr/>
            </a:pPr>
            <a:r>
              <a:rPr lang="en-US" sz="1200" dirty="0">
                <a:solidFill>
                  <a:prstClr val="black"/>
                </a:solidFill>
                <a:latin typeface="Corbel"/>
              </a:rPr>
              <a:t>Martinez</a:t>
            </a:r>
            <a:r>
              <a:rPr kumimoji="0" lang="en-US" sz="1200" b="0" i="0" u="none" strike="noStrike" kern="1200" cap="none" spc="0" normalizeH="0" baseline="0" noProof="0" dirty="0">
                <a:ln>
                  <a:noFill/>
                </a:ln>
                <a:solidFill>
                  <a:prstClr val="black"/>
                </a:solidFill>
                <a:effectLst/>
                <a:uLnTx/>
                <a:uFillTx/>
                <a:latin typeface="Corbel"/>
                <a:ea typeface="+mn-ea"/>
                <a:cs typeface="+mn-cs"/>
              </a:rPr>
              <a:t>	            May 13-June </a:t>
            </a:r>
            <a:r>
              <a:rPr lang="en-US" sz="1200" dirty="0">
                <a:solidFill>
                  <a:prstClr val="black"/>
                </a:solidFill>
                <a:latin typeface="Corbel"/>
              </a:rPr>
              <a:t>7</a:t>
            </a:r>
            <a:r>
              <a:rPr kumimoji="0" lang="en-US" sz="1200" b="0" i="0" u="none" strike="noStrike" kern="1200" cap="none" spc="0" normalizeH="0" baseline="0" noProof="0" dirty="0">
                <a:ln>
                  <a:noFill/>
                </a:ln>
                <a:solidFill>
                  <a:prstClr val="black"/>
                </a:solidFill>
                <a:effectLst/>
                <a:uLnTx/>
                <a:uFillTx/>
                <a:latin typeface="Corbel"/>
                <a:ea typeface="+mn-ea"/>
                <a:cs typeface="+mn-cs"/>
              </a:rPr>
              <a:t>                  Distance Learning     11771</a:t>
            </a:r>
            <a:br>
              <a:rPr kumimoji="0" lang="en-US" sz="1200" b="0" i="0" u="none" strike="noStrike" kern="1200" cap="none" spc="0" normalizeH="0" baseline="0" noProof="0" dirty="0">
                <a:ln>
                  <a:noFill/>
                </a:ln>
                <a:solidFill>
                  <a:prstClr val="black"/>
                </a:solidFill>
                <a:effectLst/>
                <a:uLnTx/>
                <a:uFillTx/>
                <a:latin typeface="Corbel"/>
                <a:ea typeface="+mn-ea"/>
                <a:cs typeface="+mn-cs"/>
              </a:rPr>
            </a:br>
            <a:r>
              <a:rPr lang="en-US" sz="1200" dirty="0">
                <a:solidFill>
                  <a:prstClr val="black"/>
                </a:solidFill>
                <a:latin typeface="Corbel"/>
              </a:rPr>
              <a:t>Eklund	            July 8-August 2               Distance Learning     12673</a:t>
            </a:r>
          </a:p>
          <a:p>
            <a:pPr marL="0" marR="0" lvl="0" indent="0" algn="l" defTabSz="914353" rtl="0" eaLnBrk="1" fontAlgn="auto" latinLnBrk="0" hangingPunct="1">
              <a:lnSpc>
                <a:spcPct val="100000"/>
              </a:lnSpc>
              <a:spcBef>
                <a:spcPts val="0"/>
              </a:spcBef>
              <a:spcAft>
                <a:spcPts val="0"/>
              </a:spcAft>
              <a:buClrTx/>
              <a:buSzTx/>
              <a:buFontTx/>
              <a:buNone/>
              <a:tabLst/>
              <a:defRPr/>
            </a:pPr>
            <a:r>
              <a:rPr lang="en-US" sz="1200" noProof="0" dirty="0">
                <a:solidFill>
                  <a:prstClr val="black"/>
                </a:solidFill>
                <a:latin typeface="Corbel"/>
              </a:rPr>
              <a:t>Fahey	</a:t>
            </a:r>
            <a:r>
              <a:rPr kumimoji="0" lang="en-US" sz="1200" b="0" i="0" u="none" strike="noStrike" kern="1200" cap="none" spc="0" normalizeH="0" noProof="0" dirty="0">
                <a:ln>
                  <a:noFill/>
                </a:ln>
                <a:solidFill>
                  <a:prstClr val="black"/>
                </a:solidFill>
                <a:effectLst/>
                <a:uLnTx/>
                <a:uFillTx/>
                <a:latin typeface="Corbel"/>
                <a:ea typeface="+mn-ea"/>
                <a:cs typeface="+mn-cs"/>
              </a:rPr>
              <a:t>            June 10 – August 2        Distance Learning</a:t>
            </a:r>
            <a:r>
              <a:rPr kumimoji="0" lang="en-US" sz="1200" b="0" i="0" u="none" strike="noStrike" kern="1200" cap="none" spc="0" normalizeH="0" baseline="0" noProof="0" dirty="0">
                <a:ln>
                  <a:noFill/>
                </a:ln>
                <a:solidFill>
                  <a:prstClr val="black"/>
                </a:solidFill>
                <a:effectLst/>
                <a:uLnTx/>
                <a:uFillTx/>
                <a:latin typeface="Corbel"/>
                <a:ea typeface="+mn-ea"/>
                <a:cs typeface="+mn-cs"/>
              </a:rPr>
              <a:t>     19545       	           </a:t>
            </a:r>
            <a:r>
              <a:rPr kumimoji="0" lang="en-US" sz="1400" b="0" i="0" u="none" strike="noStrike" kern="1200" cap="none" spc="0" normalizeH="0" baseline="0" noProof="0" dirty="0">
                <a:ln>
                  <a:noFill/>
                </a:ln>
                <a:solidFill>
                  <a:prstClr val="black"/>
                </a:solidFill>
                <a:effectLst/>
                <a:uLnTx/>
                <a:uFillTx/>
                <a:latin typeface="Corbel"/>
                <a:ea typeface="+mn-ea"/>
                <a:cs typeface="+mn-cs"/>
              </a:rPr>
              <a:t>	                      </a:t>
            </a:r>
            <a:endParaRPr kumimoji="0" lang="en-US" sz="1800" b="0" i="0" u="none" strike="noStrike" kern="1200" cap="none" spc="0" normalizeH="0" baseline="0" noProof="0" dirty="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4044624221"/>
      </p:ext>
    </p:extLst>
  </p:cSld>
  <p:clrMapOvr>
    <a:masterClrMapping/>
  </p:clrMapOvr>
  <mc:AlternateContent xmlns:mc="http://schemas.openxmlformats.org/markup-compatibility/2006" xmlns:p14="http://schemas.microsoft.com/office/powerpoint/2010/main">
    <mc:Choice Requires="p14">
      <p:transition p14:dur="200" advClick="0" advTm="12000"/>
    </mc:Choice>
    <mc:Fallback xmlns="">
      <p:transition advClick="0"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2740" y="-213433"/>
            <a:ext cx="9173030" cy="1038415"/>
          </a:xfrm>
          <a:noFill/>
        </p:spPr>
        <p:txBody>
          <a:bodyPr>
            <a:noAutofit/>
          </a:bodyPr>
          <a:lstStyle/>
          <a:p>
            <a:pPr algn="r">
              <a:spcBef>
                <a:spcPts val="1333"/>
              </a:spcBef>
            </a:pPr>
            <a:r>
              <a:rPr lang="en-US" sz="4500"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ANTH 210:Technology &amp; Culture</a:t>
            </a:r>
          </a:p>
        </p:txBody>
      </p:sp>
      <p:sp>
        <p:nvSpPr>
          <p:cNvPr id="3" name="Subtitle 2"/>
          <p:cNvSpPr>
            <a:spLocks noGrp="1"/>
          </p:cNvSpPr>
          <p:nvPr>
            <p:ph type="subTitle" idx="1"/>
          </p:nvPr>
        </p:nvSpPr>
        <p:spPr>
          <a:xfrm>
            <a:off x="-301849" y="147331"/>
            <a:ext cx="9173029" cy="1260648"/>
          </a:xfrm>
          <a:noFill/>
        </p:spPr>
        <p:txBody>
          <a:bodyPr>
            <a:noAutofit/>
          </a:bodyPr>
          <a:lstStyle/>
          <a:p>
            <a:pPr algn="r"/>
            <a:endParaRPr lang="en-US" sz="3556"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endParaRPr>
          </a:p>
          <a:p>
            <a:r>
              <a:rPr lang="en-US" sz="3556"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Summer 2024</a:t>
            </a:r>
            <a:endPar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endParaRPr>
          </a:p>
          <a:p>
            <a:pPr algn="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June 10 – August 2</a:t>
            </a:r>
            <a:b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b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Instructor: Long</a:t>
            </a:r>
          </a:p>
          <a:p>
            <a:pPr algn="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Distance Learning </a:t>
            </a:r>
          </a:p>
          <a:p>
            <a:pPr algn="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May 13 – June 7</a:t>
            </a:r>
            <a:b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b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Instructor: Eklund</a:t>
            </a:r>
          </a:p>
          <a:p>
            <a:pPr algn="r"/>
            <a: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t>Distance Learning </a:t>
            </a:r>
          </a:p>
          <a:p>
            <a:pPr algn="r"/>
            <a:br>
              <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rPr>
            </a:br>
            <a:endParaRPr lang="en-US" sz="3375" b="1" cap="small" spc="-315" dirty="0">
              <a:ln w="6350">
                <a:solidFill>
                  <a:srgbClr val="B3C1CB"/>
                </a:solidFill>
              </a:ln>
              <a:latin typeface="OCR A Extended" panose="02010509020102010303" pitchFamily="50" charset="0"/>
              <a:ea typeface="Segoe UI Black" panose="020B0A02040204020203" pitchFamily="34" charset="0"/>
              <a:cs typeface="Segoe UI" panose="020B0502040204020203" pitchFamily="34" charset="0"/>
            </a:endParaRPr>
          </a:p>
        </p:txBody>
      </p:sp>
      <p:sp>
        <p:nvSpPr>
          <p:cNvPr id="6" name="Subtitle 2"/>
          <p:cNvSpPr txBox="1">
            <a:spLocks/>
          </p:cNvSpPr>
          <p:nvPr/>
        </p:nvSpPr>
        <p:spPr>
          <a:xfrm>
            <a:off x="144888" y="1990977"/>
            <a:ext cx="5854463" cy="4190858"/>
          </a:xfrm>
          <a:prstGeom prst="rect">
            <a:avLst/>
          </a:prstGeom>
          <a:noFill/>
        </p:spPr>
        <p:txBody>
          <a:bodyPr vert="horz" lIns="116114" tIns="58058" rIns="116114" bIns="58058" rtlCol="0">
            <a:noAutofit/>
          </a:bodyPr>
          <a:lstStyle>
            <a:lvl1pPr marL="0" indent="0" algn="ctr" defTabSz="960120" rtl="0" eaLnBrk="1" latinLnBrk="0" hangingPunct="1">
              <a:lnSpc>
                <a:spcPct val="90000"/>
              </a:lnSpc>
              <a:spcBef>
                <a:spcPts val="1050"/>
              </a:spcBef>
              <a:buFont typeface="Arial" panose="020B0604020202020204" pitchFamily="34" charset="0"/>
              <a:buNone/>
              <a:defRPr sz="2520" kern="1200">
                <a:solidFill>
                  <a:schemeClr val="tx1"/>
                </a:solidFill>
                <a:latin typeface="+mn-lt"/>
                <a:ea typeface="+mn-ea"/>
                <a:cs typeface="+mn-cs"/>
              </a:defRPr>
            </a:lvl1pPr>
            <a:lvl2pPr marL="480060" indent="0" algn="ctr" defTabSz="960120" rtl="0" eaLnBrk="1" latinLnBrk="0" hangingPunct="1">
              <a:lnSpc>
                <a:spcPct val="90000"/>
              </a:lnSpc>
              <a:spcBef>
                <a:spcPts val="525"/>
              </a:spcBef>
              <a:buFont typeface="Arial" panose="020B0604020202020204" pitchFamily="34" charset="0"/>
              <a:buNone/>
              <a:defRPr sz="2100" kern="1200">
                <a:solidFill>
                  <a:schemeClr val="tx1"/>
                </a:solidFill>
                <a:latin typeface="+mn-lt"/>
                <a:ea typeface="+mn-ea"/>
                <a:cs typeface="+mn-cs"/>
              </a:defRPr>
            </a:lvl2pPr>
            <a:lvl3pPr marL="960120" indent="0" algn="ctr" defTabSz="960120" rtl="0" eaLnBrk="1" latinLnBrk="0" hangingPunct="1">
              <a:lnSpc>
                <a:spcPct val="90000"/>
              </a:lnSpc>
              <a:spcBef>
                <a:spcPts val="525"/>
              </a:spcBef>
              <a:buFont typeface="Arial" panose="020B0604020202020204" pitchFamily="34" charset="0"/>
              <a:buNone/>
              <a:defRPr sz="1890" kern="1200">
                <a:solidFill>
                  <a:schemeClr val="tx1"/>
                </a:solidFill>
                <a:latin typeface="+mn-lt"/>
                <a:ea typeface="+mn-ea"/>
                <a:cs typeface="+mn-cs"/>
              </a:defRPr>
            </a:lvl3pPr>
            <a:lvl4pPr marL="144018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4pPr>
            <a:lvl5pPr marL="192024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5pPr>
            <a:lvl6pPr marL="240030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6pPr>
            <a:lvl7pPr marL="288036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7pPr>
            <a:lvl8pPr marL="336042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8pPr>
            <a:lvl9pPr marL="3840480" indent="0" algn="ctr" defTabSz="960120" rtl="0" eaLnBrk="1" latinLnBrk="0" hangingPunct="1">
              <a:lnSpc>
                <a:spcPct val="90000"/>
              </a:lnSpc>
              <a:spcBef>
                <a:spcPts val="525"/>
              </a:spcBef>
              <a:buFont typeface="Arial" panose="020B0604020202020204" pitchFamily="34" charset="0"/>
              <a:buNone/>
              <a:defRPr sz="1680" kern="1200">
                <a:solidFill>
                  <a:schemeClr val="tx1"/>
                </a:solidFill>
                <a:latin typeface="+mn-lt"/>
                <a:ea typeface="+mn-ea"/>
                <a:cs typeface="+mn-cs"/>
              </a:defRPr>
            </a:lvl9pPr>
          </a:lstStyle>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Is AI a job-killer?</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Can we </a:t>
            </a:r>
            <a:r>
              <a:rPr kumimoji="0" lang="en-US" sz="1875" b="1" i="0" u="none" strike="noStrike" kern="1200" cap="small" spc="0" normalizeH="0" baseline="0" noProof="0" dirty="0" err="1">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geoengineer</a:t>
            </a: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 our </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way out of climate change?</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Why was there a space race?</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Should life forms be patented?</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Has social media changed us?</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Why are people afraid of GMOs?</a:t>
            </a:r>
          </a:p>
          <a:p>
            <a:pPr marL="0" marR="0" lvl="0" indent="0" algn="l" defTabSz="900113" rtl="0" eaLnBrk="1" fontAlgn="auto" latinLnBrk="0" hangingPunct="1">
              <a:lnSpc>
                <a:spcPct val="90000"/>
              </a:lnSpc>
              <a:spcBef>
                <a:spcPts val="984"/>
              </a:spcBef>
              <a:spcAft>
                <a:spcPts val="0"/>
              </a:spcAft>
              <a:buClrTx/>
              <a:buSzTx/>
              <a:buFont typeface="Arial" panose="020B0604020202020204" pitchFamily="34" charset="0"/>
              <a:buNone/>
              <a:tabLst/>
              <a:defRPr/>
            </a:pPr>
            <a:r>
              <a:rPr kumimoji="0" lang="en-US" sz="1875" b="1" i="0" u="none" strike="noStrike" kern="1200" cap="small" spc="0" normalizeH="0" baseline="0" noProof="0" dirty="0">
                <a:ln w="3175">
                  <a:solidFill>
                    <a:srgbClr val="8A96AE"/>
                  </a:solidFill>
                </a:ln>
                <a:solidFill>
                  <a:prstClr val="black"/>
                </a:solidFill>
                <a:effectLst/>
                <a:uLnTx/>
                <a:uFillTx/>
                <a:latin typeface="Century Gothic" panose="020B0502020202020204" pitchFamily="34" charset="0"/>
                <a:ea typeface="Segoe UI Black" panose="020B0A02040204020203" pitchFamily="34" charset="0"/>
                <a:cs typeface="Segoe UI" panose="020B0502040204020203" pitchFamily="34" charset="0"/>
              </a:rPr>
              <a:t>These are questions of fact but also   values, beliefs, institutions, &amp; culture.</a:t>
            </a:r>
          </a:p>
          <a:p>
            <a:pPr marL="0" marR="0" lvl="0" indent="0" algn="ctr" defTabSz="900113" rtl="0" eaLnBrk="1" fontAlgn="auto" latinLnBrk="0" hangingPunct="1">
              <a:lnSpc>
                <a:spcPct val="90000"/>
              </a:lnSpc>
              <a:spcBef>
                <a:spcPts val="984"/>
              </a:spcBef>
              <a:spcAft>
                <a:spcPts val="0"/>
              </a:spcAft>
              <a:buClrTx/>
              <a:buSzTx/>
              <a:buFont typeface="Arial" panose="020B0604020202020204" pitchFamily="34" charset="0"/>
              <a:buNone/>
              <a:tabLst/>
              <a:defRPr/>
            </a:pPr>
            <a:endParaRPr kumimoji="0" lang="en-US" sz="2286" b="0" i="0" u="none" strike="noStrike" kern="1200" cap="small" spc="-315" normalizeH="0" baseline="0" noProof="0" dirty="0">
              <a:ln w="6350">
                <a:noFill/>
              </a:ln>
              <a:solidFill>
                <a:prstClr val="black"/>
              </a:solidFill>
              <a:effectLst/>
              <a:uLnTx/>
              <a:uFillTx/>
              <a:latin typeface="OCR A Extended" panose="02010509020102010303" pitchFamily="50" charset="0"/>
              <a:ea typeface="Segoe UI Black" panose="020B0A02040204020203" pitchFamily="34" charset="0"/>
              <a:cs typeface="Segoe UI" panose="020B0502040204020203" pitchFamily="34" charset="0"/>
            </a:endParaRPr>
          </a:p>
        </p:txBody>
      </p:sp>
      <p:sp>
        <p:nvSpPr>
          <p:cNvPr id="7" name="Subtitle 2"/>
          <p:cNvSpPr txBox="1">
            <a:spLocks/>
          </p:cNvSpPr>
          <p:nvPr/>
        </p:nvSpPr>
        <p:spPr>
          <a:xfrm>
            <a:off x="0" y="5324610"/>
            <a:ext cx="7070289" cy="1533391"/>
          </a:xfrm>
          <a:prstGeom prst="rect">
            <a:avLst/>
          </a:prstGeom>
          <a:solidFill>
            <a:srgbClr val="565253">
              <a:alpha val="78824"/>
            </a:srgbClr>
          </a:solidFill>
        </p:spPr>
        <p:txBody>
          <a:bodyPr vert="horz" lIns="116114" tIns="58058" rIns="116114" bIns="58058" rtlCol="0" anchor="t">
            <a:noAutofit/>
          </a:bodyPr>
          <a:lstStyle>
            <a:defPPr>
              <a:defRPr lang="en-US"/>
            </a:defPPr>
            <a:lvl1pPr algn="ctr" defTabSz="960120">
              <a:lnSpc>
                <a:spcPct val="90000"/>
              </a:lnSpc>
              <a:spcBef>
                <a:spcPct val="0"/>
              </a:spcBef>
              <a:buNone/>
              <a:defRPr sz="3800" b="1" cap="small" spc="-248">
                <a:ln w="12700">
                  <a:solidFill>
                    <a:schemeClr val="bg1"/>
                  </a:solidFill>
                </a:ln>
                <a:latin typeface="OCR A Extended" panose="02010509020102010303" pitchFamily="50" charset="0"/>
                <a:ea typeface="Segoe UI Black" panose="020B0A02040204020203" pitchFamily="34" charset="0"/>
                <a:cs typeface="Segoe UI" panose="020B0502040204020203" pitchFamily="34" charset="0"/>
              </a:defRPr>
            </a:lvl1pPr>
          </a:lstStyle>
          <a:p>
            <a:pPr marL="145143" marR="0" lvl="0" indent="0" algn="just" defTabSz="900113" rtl="0" eaLnBrk="1" fontAlgn="auto" latinLnBrk="0" hangingPunct="1">
              <a:lnSpc>
                <a:spcPct val="90000"/>
              </a:lnSpc>
              <a:spcBef>
                <a:spcPct val="0"/>
              </a:spcBef>
              <a:spcAft>
                <a:spcPts val="0"/>
              </a:spcAft>
              <a:buClrTx/>
              <a:buSzTx/>
              <a:buFontTx/>
              <a:buNone/>
              <a:tabLst/>
              <a:defRPr/>
            </a:pPr>
            <a:r>
              <a:rPr kumimoji="0" lang="en-US" sz="1688" b="1" i="0" u="none" strike="noStrike" kern="1200" cap="small" spc="0" normalizeH="0" baseline="0" noProof="0" dirty="0">
                <a:ln w="6350">
                  <a:solidFill>
                    <a:srgbClr val="8A96AE"/>
                  </a:solidFill>
                </a:ln>
                <a:solidFill>
                  <a:prstClr val="white"/>
                </a:solidFill>
                <a:effectLst/>
                <a:uLnTx/>
                <a:uFillTx/>
                <a:latin typeface="Century Gothic" panose="020B0502020202020204" pitchFamily="34" charset="0"/>
                <a:ea typeface="Segoe UI Black" panose="020B0A02040204020203" pitchFamily="34" charset="0"/>
                <a:cs typeface="Segoe UI" panose="020B0502040204020203" pitchFamily="34" charset="0"/>
              </a:rPr>
              <a:t>This course examines the ways that science &amp; technology shape our everyday lives &amp; our understanding of the future. We consider a range of cases from the perspective of ancient, modern, “post-modern” &amp; imagined social worlds</a:t>
            </a:r>
            <a:r>
              <a:rPr kumimoji="0" lang="en-US" sz="2250" b="1" i="0" u="none" strike="noStrike" kern="1200" cap="small" spc="0" normalizeH="0" baseline="0" noProof="0" dirty="0">
                <a:ln w="6350">
                  <a:solidFill>
                    <a:srgbClr val="8A96AE"/>
                  </a:solidFill>
                </a:ln>
                <a:solidFill>
                  <a:prstClr val="white"/>
                </a:solidFill>
                <a:effectLst/>
                <a:uLnTx/>
                <a:uFillTx/>
                <a:latin typeface="Century Gothic" panose="020B0502020202020204" pitchFamily="34" charset="0"/>
                <a:ea typeface="Segoe UI Black" panose="020B0A02040204020203" pitchFamily="34" charset="0"/>
                <a:cs typeface="Segoe UI" panose="020B0502040204020203" pitchFamily="34" charset="0"/>
              </a:rPr>
              <a:t>.</a:t>
            </a:r>
          </a:p>
          <a:p>
            <a:pPr marL="145143" marR="0" lvl="0" indent="0" algn="just" defTabSz="900113" rtl="0" eaLnBrk="1" fontAlgn="auto" latinLnBrk="0" hangingPunct="1">
              <a:lnSpc>
                <a:spcPct val="90000"/>
              </a:lnSpc>
              <a:spcBef>
                <a:spcPct val="0"/>
              </a:spcBef>
              <a:spcAft>
                <a:spcPts val="0"/>
              </a:spcAft>
              <a:buClrTx/>
              <a:buSzTx/>
              <a:buFontTx/>
              <a:buNone/>
              <a:tabLst/>
              <a:defRPr/>
            </a:pPr>
            <a:endParaRPr kumimoji="0" lang="en-US" sz="1016" b="1" i="0" u="none" strike="noStrike" kern="1200" cap="small" spc="0" normalizeH="0" baseline="0" noProof="0" dirty="0">
              <a:ln w="6350">
                <a:solidFill>
                  <a:srgbClr val="8A96AE"/>
                </a:solidFill>
              </a:ln>
              <a:solidFill>
                <a:prstClr val="white"/>
              </a:solidFill>
              <a:effectLst/>
              <a:uLnTx/>
              <a:uFillTx/>
              <a:latin typeface="Century Gothic" panose="020B0502020202020204" pitchFamily="34" charset="0"/>
              <a:ea typeface="Segoe UI Black" panose="020B0A02040204020203" pitchFamily="34" charset="0"/>
              <a:cs typeface="Segoe UI" panose="020B0502040204020203" pitchFamily="34" charset="0"/>
            </a:endParaRPr>
          </a:p>
          <a:p>
            <a:pPr marL="0" marR="0" lvl="0" indent="0" algn="ctr" defTabSz="900113" rtl="0" eaLnBrk="1" fontAlgn="auto" latinLnBrk="0" hangingPunct="1">
              <a:lnSpc>
                <a:spcPct val="90000"/>
              </a:lnSpc>
              <a:spcBef>
                <a:spcPct val="0"/>
              </a:spcBef>
              <a:spcAft>
                <a:spcPts val="0"/>
              </a:spcAft>
              <a:buClrTx/>
              <a:buSzTx/>
              <a:buFontTx/>
              <a:buNone/>
              <a:tabLst/>
              <a:defRPr/>
            </a:pPr>
            <a:r>
              <a:rPr kumimoji="0" lang="en-US" sz="1875" b="1" i="0" u="none" strike="noStrike" kern="1200" cap="small" spc="0" normalizeH="0" baseline="0" noProof="0" dirty="0">
                <a:ln w="6350">
                  <a:solidFill>
                    <a:srgbClr val="8A96AE"/>
                  </a:solidFill>
                </a:ln>
                <a:solidFill>
                  <a:prstClr val="white"/>
                </a:solidFill>
                <a:effectLst/>
                <a:uLnTx/>
                <a:uFillTx/>
                <a:latin typeface="Century Gothic" panose="020B0502020202020204" pitchFamily="34" charset="0"/>
                <a:ea typeface="Segoe UI Black" panose="020B0A02040204020203" pitchFamily="34" charset="0"/>
                <a:cs typeface="Segoe UI" panose="020B0502040204020203" pitchFamily="34" charset="0"/>
              </a:rPr>
              <a:t>— ALL ARE WELCOME —</a:t>
            </a:r>
          </a:p>
        </p:txBody>
      </p:sp>
    </p:spTree>
    <p:extLst>
      <p:ext uri="{BB962C8B-B14F-4D97-AF65-F5344CB8AC3E}">
        <p14:creationId xmlns:p14="http://schemas.microsoft.com/office/powerpoint/2010/main" val="1109375696"/>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079" y="1902023"/>
            <a:ext cx="3286125" cy="4402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5362" name="Rectangle 2"/>
          <p:cNvSpPr>
            <a:spLocks noGrp="1" noChangeArrowheads="1"/>
          </p:cNvSpPr>
          <p:nvPr>
            <p:ph type="title"/>
          </p:nvPr>
        </p:nvSpPr>
        <p:spPr/>
        <p:txBody>
          <a:bodyPr/>
          <a:lstStyle/>
          <a:p>
            <a:pPr algn="ctr" eaLnBrk="1" hangingPunct="1">
              <a:defRPr/>
            </a:pPr>
            <a:r>
              <a:rPr lang="en-US" sz="4500">
                <a:sym typeface="Georgia" charset="0"/>
              </a:rPr>
              <a:t>Anth. 212: </a:t>
            </a:r>
            <a:br>
              <a:rPr lang="en-US" sz="4500">
                <a:sym typeface="Georgia" charset="0"/>
              </a:rPr>
            </a:br>
            <a:r>
              <a:rPr lang="en-US" sz="4500">
                <a:sym typeface="Georgia" charset="0"/>
              </a:rPr>
              <a:t>Culture, Food, and Health</a:t>
            </a:r>
          </a:p>
        </p:txBody>
      </p:sp>
      <p:sp>
        <p:nvSpPr>
          <p:cNvPr id="15363" name="Rectangle 3"/>
          <p:cNvSpPr>
            <a:spLocks noGrp="1" noChangeArrowheads="1"/>
          </p:cNvSpPr>
          <p:nvPr>
            <p:ph type="body" idx="1"/>
          </p:nvPr>
        </p:nvSpPr>
        <p:spPr/>
        <p:txBody>
          <a:bodyPr/>
          <a:lstStyle/>
          <a:p>
            <a:pPr eaLnBrk="1" hangingPunct="1">
              <a:lnSpc>
                <a:spcPct val="100000"/>
              </a:lnSpc>
              <a:spcBef>
                <a:spcPct val="0"/>
              </a:spcBef>
              <a:buFontTx/>
              <a:buBlip>
                <a:blip r:embed="rId3"/>
              </a:buBlip>
              <a:defRPr/>
            </a:pPr>
            <a:r>
              <a:rPr lang="en-US" sz="1687" dirty="0">
                <a:sym typeface="Georgia" charset="0"/>
              </a:rPr>
              <a:t>Summer 2024</a:t>
            </a:r>
          </a:p>
          <a:p>
            <a:pPr eaLnBrk="1" hangingPunct="1">
              <a:lnSpc>
                <a:spcPct val="100000"/>
              </a:lnSpc>
              <a:spcBef>
                <a:spcPts val="703"/>
              </a:spcBef>
              <a:buBlip>
                <a:blip r:embed="rId3"/>
              </a:buBlip>
              <a:defRPr/>
            </a:pPr>
            <a:r>
              <a:rPr lang="en-US" sz="1687" dirty="0">
                <a:sym typeface="Georgia" charset="0"/>
              </a:rPr>
              <a:t>Distance Learning</a:t>
            </a:r>
          </a:p>
          <a:p>
            <a:pPr eaLnBrk="1" hangingPunct="1">
              <a:lnSpc>
                <a:spcPct val="100000"/>
              </a:lnSpc>
              <a:spcBef>
                <a:spcPts val="703"/>
              </a:spcBef>
              <a:buBlip>
                <a:blip r:embed="rId3"/>
              </a:buBlip>
              <a:defRPr/>
            </a:pPr>
            <a:r>
              <a:rPr lang="en-US" sz="1687" dirty="0">
                <a:sym typeface="Georgia" charset="0"/>
              </a:rPr>
              <a:t>May 13 – June 7</a:t>
            </a:r>
          </a:p>
          <a:p>
            <a:pPr eaLnBrk="1" hangingPunct="1">
              <a:lnSpc>
                <a:spcPct val="100000"/>
              </a:lnSpc>
              <a:spcBef>
                <a:spcPts val="703"/>
              </a:spcBef>
              <a:buBlip>
                <a:blip r:embed="rId3"/>
              </a:buBlip>
              <a:defRPr/>
            </a:pPr>
            <a:r>
              <a:rPr lang="en-US" sz="1687" dirty="0">
                <a:sym typeface="Georgia" charset="0"/>
              </a:rPr>
              <a:t>Instructor: Dr. Wirtz</a:t>
            </a:r>
          </a:p>
          <a:p>
            <a:pPr eaLnBrk="1" hangingPunct="1">
              <a:lnSpc>
                <a:spcPct val="100000"/>
              </a:lnSpc>
              <a:spcBef>
                <a:spcPts val="703"/>
              </a:spcBef>
              <a:buBlip>
                <a:blip r:embed="rId3"/>
              </a:buBlip>
              <a:defRPr/>
            </a:pPr>
            <a:r>
              <a:rPr lang="en-US" sz="1687" dirty="0">
                <a:sym typeface="Georgia" charset="0"/>
              </a:rPr>
              <a:t>This course is designed to provide an introduction to the field of Nutritional Anthropology in which we will examine issues related to diet, health and illness from holistic anthropological perspectives.</a:t>
            </a:r>
          </a:p>
        </p:txBody>
      </p:sp>
    </p:spTree>
    <p:extLst>
      <p:ext uri="{BB962C8B-B14F-4D97-AF65-F5344CB8AC3E}">
        <p14:creationId xmlns:p14="http://schemas.microsoft.com/office/powerpoint/2010/main" val="1785563790"/>
      </p:ext>
    </p:extLst>
  </p:cSld>
  <p:clrMapOvr>
    <a:masterClrMapping/>
  </p:clrMapOvr>
  <p:transition advTm="12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tethescope and arms showing a medical professional taking a patient's blood pressure.  Picture includes blood pressure machine and clipboard.">
            <a:extLst>
              <a:ext uri="{FF2B5EF4-FFF2-40B4-BE49-F238E27FC236}">
                <a16:creationId xmlns:a16="http://schemas.microsoft.com/office/drawing/2014/main" id="{4414D423-B276-4148-A337-5693724BB04E}"/>
              </a:ext>
            </a:extLst>
          </p:cNvPr>
          <p:cNvPicPr>
            <a:picLocks noGrp="1" noChangeAspect="1"/>
          </p:cNvPicPr>
          <p:nvPr>
            <p:ph type="pic" sz="quarter" idx="4294967295"/>
          </p:nvPr>
        </p:nvPicPr>
        <p:blipFill rotWithShape="1">
          <a:blip r:embed="rId2" cstate="screen">
            <a:extLst>
              <a:ext uri="{28A0092B-C50C-407E-A947-70E740481C1C}">
                <a14:useLocalDpi xmlns:a14="http://schemas.microsoft.com/office/drawing/2010/main"/>
              </a:ext>
            </a:extLst>
          </a:blip>
          <a:srcRect/>
          <a:stretch/>
        </p:blipFill>
        <p:spPr>
          <a:xfrm>
            <a:off x="136525" y="136525"/>
            <a:ext cx="11909425" cy="6584950"/>
          </a:xfrm>
        </p:spPr>
      </p:pic>
      <p:sp>
        <p:nvSpPr>
          <p:cNvPr id="26" name="Rectangle 25" title="Overlay Graphic">
            <a:extLst>
              <a:ext uri="{FF2B5EF4-FFF2-40B4-BE49-F238E27FC236}">
                <a16:creationId xmlns:a16="http://schemas.microsoft.com/office/drawing/2014/main" id="{817B6E89-6474-4AB4-90D5-2C2FB4120F12}"/>
              </a:ext>
            </a:extLst>
          </p:cNvPr>
          <p:cNvSpPr/>
          <p:nvPr/>
        </p:nvSpPr>
        <p:spPr bwMode="ltGray">
          <a:xfrm>
            <a:off x="5621867" y="136800"/>
            <a:ext cx="6424083"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ZA"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6202143" y="3715324"/>
            <a:ext cx="5085650" cy="691666"/>
          </a:xfrm>
        </p:spPr>
        <p:txBody>
          <a:bodyPr>
            <a:normAutofit fontScale="32500" lnSpcReduction="20000"/>
          </a:bodyPr>
          <a:lstStyle/>
          <a:p>
            <a:r>
              <a:rPr lang="en-US" dirty="0"/>
              <a:t>This course examines health issues and risks faced by individuals around the world, but especially in resource poor geographical areas. We will explore in-depth the gendered, ethnic, cultural, and class dimensions that underlie the patterning of disease and illness worldwide.</a:t>
            </a:r>
          </a:p>
          <a:p>
            <a:r>
              <a:rPr lang="en-ZA" dirty="0"/>
              <a:t>.</a:t>
            </a:r>
          </a:p>
        </p:txBody>
      </p:sp>
      <p:sp>
        <p:nvSpPr>
          <p:cNvPr id="4" name="Title 3"/>
          <p:cNvSpPr>
            <a:spLocks noGrp="1"/>
          </p:cNvSpPr>
          <p:nvPr>
            <p:ph type="ctrTitle"/>
          </p:nvPr>
        </p:nvSpPr>
        <p:spPr>
          <a:xfrm>
            <a:off x="5621867" y="2115701"/>
            <a:ext cx="6316848" cy="1487279"/>
          </a:xfrm>
        </p:spPr>
        <p:txBody>
          <a:bodyPr>
            <a:normAutofit fontScale="90000"/>
          </a:bodyPr>
          <a:lstStyle/>
          <a:p>
            <a:pPr lvl="0" algn="ctr">
              <a:lnSpc>
                <a:spcPct val="100000"/>
              </a:lnSpc>
              <a:spcBef>
                <a:spcPts val="0"/>
              </a:spcBef>
              <a:defRPr/>
            </a:pPr>
            <a:br>
              <a:rPr lang="en-US" sz="4800" spc="0" dirty="0">
                <a:solidFill>
                  <a:prstClr val="black"/>
                </a:solidFill>
                <a:latin typeface="Bahnschrift Light" panose="020B0502040204020203" pitchFamily="34" charset="0"/>
                <a:ea typeface="+mn-ea"/>
                <a:cs typeface="+mn-cs"/>
              </a:rPr>
            </a:br>
            <a:br>
              <a:rPr lang="en-US" sz="4800" spc="0" dirty="0">
                <a:solidFill>
                  <a:prstClr val="black"/>
                </a:solidFill>
                <a:latin typeface="Bahnschrift Light" panose="020B0502040204020203" pitchFamily="34" charset="0"/>
                <a:ea typeface="+mn-ea"/>
                <a:cs typeface="+mn-cs"/>
              </a:rPr>
            </a:br>
            <a:r>
              <a:rPr lang="en-US" sz="4000" b="1" spc="0" dirty="0">
                <a:solidFill>
                  <a:prstClr val="black"/>
                </a:solidFill>
                <a:latin typeface="Bahnschrift Light" panose="020B0502040204020203" pitchFamily="34" charset="0"/>
                <a:ea typeface="+mn-ea"/>
                <a:cs typeface="+mn-cs"/>
              </a:rPr>
              <a:t>ANTH 340 GLOBAL PERSPECTIVES ON HEALTH</a:t>
            </a:r>
            <a:br>
              <a:rPr lang="en-US" sz="3200" spc="0" dirty="0">
                <a:solidFill>
                  <a:prstClr val="black"/>
                </a:solidFill>
                <a:latin typeface="Calibri" panose="020F0502020204030204"/>
                <a:ea typeface="+mn-ea"/>
                <a:cs typeface="+mn-cs"/>
              </a:rPr>
            </a:br>
            <a:br>
              <a:rPr lang="en-US" sz="2000" spc="0" dirty="0">
                <a:solidFill>
                  <a:prstClr val="black"/>
                </a:solidFill>
                <a:latin typeface="Calibri" panose="020F0502020204030204"/>
                <a:ea typeface="+mn-ea"/>
                <a:cs typeface="+mn-cs"/>
              </a:rPr>
            </a:br>
            <a:br>
              <a:rPr lang="en-US" sz="2000" spc="0" dirty="0">
                <a:solidFill>
                  <a:prstClr val="black"/>
                </a:solidFill>
                <a:latin typeface="Calibri" panose="020F0502020204030204"/>
                <a:ea typeface="+mn-ea"/>
                <a:cs typeface="+mn-cs"/>
              </a:rPr>
            </a:br>
            <a:r>
              <a:rPr lang="en-US" sz="2000" spc="0" dirty="0">
                <a:solidFill>
                  <a:prstClr val="black"/>
                </a:solidFill>
                <a:latin typeface="Calibri" panose="020F0502020204030204"/>
                <a:ea typeface="+mn-ea"/>
                <a:cs typeface="+mn-cs"/>
              </a:rPr>
              <a:t>Wirtz |Distance learning| </a:t>
            </a:r>
            <a:r>
              <a:rPr lang="en-US" sz="2000" dirty="0">
                <a:solidFill>
                  <a:prstClr val="black"/>
                </a:solidFill>
                <a:latin typeface="Calibri" panose="020F0502020204030204"/>
                <a:ea typeface="+mn-ea"/>
                <a:cs typeface="+mn-cs"/>
              </a:rPr>
              <a:t>July 8</a:t>
            </a:r>
            <a:r>
              <a:rPr lang="en-US" sz="2000" spc="0" dirty="0">
                <a:solidFill>
                  <a:prstClr val="black"/>
                </a:solidFill>
                <a:latin typeface="Calibri" panose="020F0502020204030204"/>
                <a:ea typeface="+mn-ea"/>
                <a:cs typeface="+mn-cs"/>
              </a:rPr>
              <a:t> </a:t>
            </a:r>
            <a:r>
              <a:rPr lang="en-US" sz="2000" spc="0">
                <a:solidFill>
                  <a:prstClr val="black"/>
                </a:solidFill>
                <a:latin typeface="Calibri" panose="020F0502020204030204"/>
                <a:ea typeface="+mn-ea"/>
                <a:cs typeface="+mn-cs"/>
              </a:rPr>
              <a:t>– August 2</a:t>
            </a:r>
            <a:br>
              <a:rPr lang="en-US" sz="2000" spc="0" dirty="0">
                <a:solidFill>
                  <a:prstClr val="black"/>
                </a:solidFill>
                <a:latin typeface="Calibri" panose="020F0502020204030204"/>
                <a:ea typeface="+mn-ea"/>
                <a:cs typeface="+mn-cs"/>
              </a:rPr>
            </a:br>
            <a:r>
              <a:rPr lang="en-US" sz="2000" spc="0" dirty="0">
                <a:solidFill>
                  <a:prstClr val="black"/>
                </a:solidFill>
                <a:latin typeface="Calibri" panose="020F0502020204030204"/>
                <a:ea typeface="+mn-ea"/>
                <a:cs typeface="+mn-cs"/>
              </a:rPr>
              <a:t>     </a:t>
            </a:r>
            <a:r>
              <a:rPr lang="en-US" sz="2000" dirty="0">
                <a:solidFill>
                  <a:prstClr val="black"/>
                </a:solidFill>
                <a:latin typeface="Calibri" panose="020F0502020204030204"/>
                <a:ea typeface="+mn-ea"/>
                <a:cs typeface="+mn-cs"/>
              </a:rPr>
              <a:t>Aulds</a:t>
            </a:r>
            <a:r>
              <a:rPr lang="en-US" sz="2000" spc="0" dirty="0">
                <a:solidFill>
                  <a:prstClr val="black"/>
                </a:solidFill>
                <a:latin typeface="Calibri" panose="020F0502020204030204"/>
                <a:ea typeface="+mn-ea"/>
                <a:cs typeface="+mn-cs"/>
              </a:rPr>
              <a:t> |</a:t>
            </a:r>
            <a:r>
              <a:rPr lang="en-US" sz="2000" dirty="0">
                <a:solidFill>
                  <a:prstClr val="black"/>
                </a:solidFill>
                <a:latin typeface="Calibri" panose="020F0502020204030204"/>
              </a:rPr>
              <a:t>Distance learning</a:t>
            </a:r>
            <a:r>
              <a:rPr lang="en-US" sz="2000" spc="0">
                <a:solidFill>
                  <a:prstClr val="black"/>
                </a:solidFill>
                <a:latin typeface="Calibri" panose="020F0502020204030204"/>
                <a:ea typeface="+mn-ea"/>
                <a:cs typeface="+mn-cs"/>
              </a:rPr>
              <a:t>| </a:t>
            </a:r>
            <a:r>
              <a:rPr lang="en-US" sz="2000">
                <a:solidFill>
                  <a:prstClr val="black"/>
                </a:solidFill>
                <a:latin typeface="Calibri" panose="020F0502020204030204"/>
                <a:ea typeface="+mn-ea"/>
                <a:cs typeface="+mn-cs"/>
              </a:rPr>
              <a:t>May 13</a:t>
            </a:r>
            <a:r>
              <a:rPr lang="en-US" sz="2000" spc="0">
                <a:solidFill>
                  <a:prstClr val="black"/>
                </a:solidFill>
                <a:latin typeface="Calibri" panose="020F0502020204030204"/>
                <a:ea typeface="+mn-ea"/>
                <a:cs typeface="+mn-cs"/>
              </a:rPr>
              <a:t> – June 7 </a:t>
            </a:r>
            <a:br>
              <a:rPr lang="en-US" sz="2000" spc="0" dirty="0">
                <a:solidFill>
                  <a:prstClr val="black"/>
                </a:solidFill>
                <a:latin typeface="Calibri" panose="020F0502020204030204"/>
                <a:ea typeface="+mn-ea"/>
                <a:cs typeface="+mn-cs"/>
              </a:rPr>
            </a:br>
            <a:endParaRPr lang="en-US" sz="2000" dirty="0"/>
          </a:p>
        </p:txBody>
      </p:sp>
    </p:spTree>
    <p:extLst>
      <p:ext uri="{BB962C8B-B14F-4D97-AF65-F5344CB8AC3E}">
        <p14:creationId xmlns:p14="http://schemas.microsoft.com/office/powerpoint/2010/main" val="2049435623"/>
      </p:ext>
    </p:extLst>
  </p:cSld>
  <p:clrMapOvr>
    <a:masterClrMapping/>
  </p:clrMapOvr>
  <mc:AlternateContent xmlns:mc="http://schemas.openxmlformats.org/markup-compatibility/2006" xmlns:p14="http://schemas.microsoft.com/office/powerpoint/2010/main">
    <mc:Choice Requires="p14">
      <p:transition spd="slow" p14:dur="2000" advTm="12000"/>
    </mc:Choice>
    <mc:Fallback xmlns="">
      <p:transition spd="slow"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389B9B-26BF-375E-AB70-38ED5FD995B7}"/>
              </a:ext>
            </a:extLst>
          </p:cNvPr>
          <p:cNvSpPr>
            <a:spLocks noGrp="1"/>
          </p:cNvSpPr>
          <p:nvPr>
            <p:ph type="title"/>
          </p:nvPr>
        </p:nvSpPr>
        <p:spPr>
          <a:xfrm>
            <a:off x="5022459" y="461772"/>
            <a:ext cx="6251110" cy="1783080"/>
          </a:xfrm>
        </p:spPr>
        <p:txBody>
          <a:bodyPr anchor="b">
            <a:normAutofit/>
          </a:bodyPr>
          <a:lstStyle/>
          <a:p>
            <a:pPr>
              <a:lnSpc>
                <a:spcPct val="90000"/>
              </a:lnSpc>
            </a:pPr>
            <a:r>
              <a:rPr lang="en-US" sz="2900" b="1" dirty="0">
                <a:solidFill>
                  <a:srgbClr val="9EA365"/>
                </a:solidFill>
                <a:latin typeface="Posterama" panose="020B0504020200020000" pitchFamily="34" charset="0"/>
                <a:cs typeface="Posterama" panose="020B0504020200020000" pitchFamily="34" charset="0"/>
              </a:rPr>
              <a:t>Brazil Abroad 2024</a:t>
            </a:r>
            <a:br>
              <a:rPr lang="en-US" sz="2900" dirty="0">
                <a:latin typeface="Posterama" panose="020B0504020200020000" pitchFamily="34" charset="0"/>
                <a:cs typeface="Posterama" panose="020B0504020200020000" pitchFamily="34" charset="0"/>
              </a:rPr>
            </a:br>
            <a:r>
              <a:rPr lang="en-US" sz="2900" dirty="0" err="1">
                <a:latin typeface="Posterama" panose="020B0504020200020000" pitchFamily="34" charset="0"/>
                <a:cs typeface="Posterama" panose="020B0504020200020000" pitchFamily="34" charset="0"/>
              </a:rPr>
              <a:t>Anth</a:t>
            </a:r>
            <a:r>
              <a:rPr lang="en-US" sz="2900" dirty="0">
                <a:latin typeface="Posterama" panose="020B0504020200020000" pitchFamily="34" charset="0"/>
                <a:cs typeface="Posterama" panose="020B0504020200020000" pitchFamily="34" charset="0"/>
              </a:rPr>
              <a:t> 418 Ethnographic Methods: Indigenous Rights, Conservation, Film, and Development</a:t>
            </a:r>
          </a:p>
        </p:txBody>
      </p:sp>
      <p:sp>
        <p:nvSpPr>
          <p:cNvPr id="12"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9EA365"/>
          </a:solidFill>
          <a:ln w="38100" cap="rnd">
            <a:solidFill>
              <a:srgbClr val="9EA365"/>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C6E6413A-47C3-0FC0-D742-1BA8577BB20C}"/>
              </a:ext>
            </a:extLst>
          </p:cNvPr>
          <p:cNvSpPr>
            <a:spLocks noGrp="1"/>
          </p:cNvSpPr>
          <p:nvPr>
            <p:ph idx="1"/>
          </p:nvPr>
        </p:nvSpPr>
        <p:spPr>
          <a:xfrm>
            <a:off x="4843849" y="2706624"/>
            <a:ext cx="6705023" cy="3849624"/>
          </a:xfrm>
        </p:spPr>
        <p:txBody>
          <a:bodyPr>
            <a:normAutofit fontScale="25000" lnSpcReduction="20000"/>
          </a:bodyPr>
          <a:lstStyle/>
          <a:p>
            <a:pPr>
              <a:spcBef>
                <a:spcPts val="400"/>
              </a:spcBef>
            </a:pPr>
            <a:r>
              <a:rPr lang="en-US" sz="5500" dirty="0">
                <a:latin typeface="Abadi MT Condensed Light" panose="020B0306030101010103" pitchFamily="34" charset="77"/>
              </a:rPr>
              <a:t>July 15-August 5, 2024</a:t>
            </a:r>
          </a:p>
          <a:p>
            <a:pPr>
              <a:spcBef>
                <a:spcPts val="400"/>
              </a:spcBef>
            </a:pPr>
            <a:r>
              <a:rPr lang="en-US" sz="5500" dirty="0">
                <a:latin typeface="Abadi MT Condensed Light" panose="020B0306030101010103" pitchFamily="34" charset="77"/>
              </a:rPr>
              <a:t>6 credits, Estimated cost 4,200</a:t>
            </a:r>
          </a:p>
          <a:p>
            <a:pPr>
              <a:spcBef>
                <a:spcPts val="400"/>
              </a:spcBef>
            </a:pPr>
            <a:r>
              <a:rPr lang="en-US" sz="5500" dirty="0">
                <a:latin typeface="Abadi MT Condensed Light" panose="020B0306030101010103" pitchFamily="34" charset="77"/>
              </a:rPr>
              <a:t>Join us in the Brazilian Amazon to learn from Indigenous leaders, Brazilian Professors, and guest lecturers as you immerse yourself into community life, visit local universities, and explore botanical gardens and museums.</a:t>
            </a:r>
          </a:p>
          <a:p>
            <a:pPr>
              <a:spcBef>
                <a:spcPts val="400"/>
              </a:spcBef>
            </a:pPr>
            <a:r>
              <a:rPr lang="en-US" sz="5500" dirty="0">
                <a:latin typeface="Abadi MT Condensed Light" panose="020B0306030101010103" pitchFamily="34" charset="77"/>
              </a:rPr>
              <a:t>Major topics covered include: rights and self-determination, Indigenous entrepreneurship, responsible global partnerships, inclusive conservation, activist filmmaking, community-based archaeology, oral history, media, sustainability and regional foodways</a:t>
            </a:r>
          </a:p>
          <a:p>
            <a:pPr>
              <a:spcBef>
                <a:spcPts val="400"/>
              </a:spcBef>
            </a:pPr>
            <a:r>
              <a:rPr lang="en-US" sz="5500" dirty="0">
                <a:latin typeface="Abadi MT Condensed Light" panose="020B0306030101010103" pitchFamily="34" charset="77"/>
              </a:rPr>
              <a:t>Places include Rio de Janeiro and </a:t>
            </a:r>
            <a:r>
              <a:rPr lang="en-US" sz="5500" dirty="0" err="1">
                <a:latin typeface="Abadi MT Condensed Light" panose="020B0306030101010103" pitchFamily="34" charset="77"/>
              </a:rPr>
              <a:t>A’Ukre</a:t>
            </a:r>
            <a:r>
              <a:rPr lang="en-US" sz="5500" dirty="0">
                <a:latin typeface="Abadi MT Condensed Light" panose="020B0306030101010103" pitchFamily="34" charset="77"/>
              </a:rPr>
              <a:t> village, Pará, Brazil</a:t>
            </a:r>
          </a:p>
          <a:p>
            <a:pPr>
              <a:spcBef>
                <a:spcPts val="400"/>
              </a:spcBef>
            </a:pPr>
            <a:r>
              <a:rPr lang="en-US" sz="5500" dirty="0">
                <a:latin typeface="Abadi MT Condensed Light" panose="020B0306030101010103" pitchFamily="34" charset="77"/>
              </a:rPr>
              <a:t>Honors options available, no </a:t>
            </a:r>
            <a:r>
              <a:rPr lang="en-US" sz="5500" dirty="0" err="1">
                <a:latin typeface="Abadi MT Condensed Light" panose="020B0306030101010103" pitchFamily="34" charset="77"/>
              </a:rPr>
              <a:t>prequisities</a:t>
            </a:r>
            <a:endParaRPr lang="en-US" sz="5500" dirty="0">
              <a:latin typeface="Abadi MT Condensed Light" panose="020B0306030101010103" pitchFamily="34" charset="77"/>
            </a:endParaRPr>
          </a:p>
          <a:p>
            <a:pPr>
              <a:spcBef>
                <a:spcPts val="400"/>
              </a:spcBef>
            </a:pPr>
            <a:r>
              <a:rPr lang="en-US" sz="5500" dirty="0">
                <a:latin typeface="Abadi MT Condensed Light" panose="020B0306030101010103" pitchFamily="34" charset="77"/>
              </a:rPr>
              <a:t>Interested? Contact: Laura </a:t>
            </a:r>
            <a:r>
              <a:rPr lang="en-US" sz="5500" dirty="0" err="1">
                <a:latin typeface="Abadi MT Condensed Light" panose="020B0306030101010103" pitchFamily="34" charset="77"/>
              </a:rPr>
              <a:t>Zanotti</a:t>
            </a:r>
            <a:r>
              <a:rPr lang="en-US" sz="5500" dirty="0">
                <a:latin typeface="Abadi MT Condensed Light" panose="020B0306030101010103" pitchFamily="34" charset="77"/>
              </a:rPr>
              <a:t> </a:t>
            </a:r>
            <a:r>
              <a:rPr lang="en-US" sz="5500" dirty="0" err="1">
                <a:latin typeface="Abadi MT Condensed Light" panose="020B0306030101010103" pitchFamily="34" charset="77"/>
              </a:rPr>
              <a:t>lzanotti@purdue.edu</a:t>
            </a:r>
            <a:endParaRPr lang="en-US" sz="5500" dirty="0">
              <a:latin typeface="Abadi MT Condensed Light" panose="020B0306030101010103" pitchFamily="34" charset="77"/>
            </a:endParaRPr>
          </a:p>
          <a:p>
            <a:endParaRPr lang="en-US" dirty="0"/>
          </a:p>
        </p:txBody>
      </p:sp>
      <p:pic>
        <p:nvPicPr>
          <p:cNvPr id="4" name="Picture 3">
            <a:extLst>
              <a:ext uri="{FF2B5EF4-FFF2-40B4-BE49-F238E27FC236}">
                <a16:creationId xmlns:a16="http://schemas.microsoft.com/office/drawing/2014/main" id="{7784E4E4-5503-3BA2-DCF8-3AA82F1F2ADF}"/>
              </a:ext>
            </a:extLst>
          </p:cNvPr>
          <p:cNvPicPr>
            <a:picLocks noChangeAspect="1"/>
          </p:cNvPicPr>
          <p:nvPr/>
        </p:nvPicPr>
        <p:blipFill rotWithShape="1">
          <a:blip r:embed="rId2"/>
          <a:srcRect l="22331" r="9758"/>
          <a:stretch/>
        </p:blipFill>
        <p:spPr>
          <a:xfrm>
            <a:off x="-180217" y="-137159"/>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pic>
        <p:nvPicPr>
          <p:cNvPr id="1026" name="Picture 2" descr="Purdue Study Abroad (@BoilersAbroad) / X">
            <a:extLst>
              <a:ext uri="{FF2B5EF4-FFF2-40B4-BE49-F238E27FC236}">
                <a16:creationId xmlns:a16="http://schemas.microsoft.com/office/drawing/2014/main" id="{CE23B2CC-3671-1812-0C98-46D097148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0443" y="134699"/>
            <a:ext cx="1146219" cy="1146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376261"/>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7_Office Theme">
  <a:themeElements>
    <a:clrScheme name="Custom 3">
      <a:dk1>
        <a:srgbClr val="313650"/>
      </a:dk1>
      <a:lt1>
        <a:srgbClr val="29ABE2"/>
      </a:lt1>
      <a:dk2>
        <a:srgbClr val="4C1959"/>
      </a:dk2>
      <a:lt2>
        <a:srgbClr val="1B1464"/>
      </a:lt2>
      <a:accent1>
        <a:srgbClr val="8E64AE"/>
      </a:accent1>
      <a:accent2>
        <a:srgbClr val="000000"/>
      </a:accent2>
      <a:accent3>
        <a:srgbClr val="9E005D"/>
      </a:accent3>
      <a:accent4>
        <a:srgbClr val="FFFFFF"/>
      </a:accent4>
      <a:accent5>
        <a:srgbClr val="6DC4EB"/>
      </a:accent5>
      <a:accent6>
        <a:srgbClr val="662D91"/>
      </a:accent6>
      <a:hlink>
        <a:srgbClr val="4C1959"/>
      </a:hlink>
      <a:folHlink>
        <a:srgbClr val="4C1959"/>
      </a:folHlink>
    </a:clrScheme>
    <a:fontScheme name="Custom 7">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7F6CA1"/>
        </a:solidFill>
        <a:ln w="72390">
          <a:solidFill>
            <a:schemeClr val="accent4"/>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story_Timeline_04_MO - v2" id="{0F1F6C48-B0BC-41F9-A6D7-4B05CFA9DEC8}" vid="{ECEDC10B-F7F5-4BB3-92C3-10F525CAEA75}"/>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itle, Bullets &amp; Photo">
  <a:themeElements>
    <a:clrScheme name="">
      <a:dk1>
        <a:srgbClr val="3D4A2F"/>
      </a:dk1>
      <a:lt1>
        <a:srgbClr val="C2B5D0"/>
      </a:lt1>
      <a:dk2>
        <a:srgbClr val="000000"/>
      </a:dk2>
      <a:lt2>
        <a:srgbClr val="000000"/>
      </a:lt2>
      <a:accent1>
        <a:srgbClr val="BBE0E3"/>
      </a:accent1>
      <a:accent2>
        <a:srgbClr val="333399"/>
      </a:accent2>
      <a:accent3>
        <a:srgbClr val="DDD7E4"/>
      </a:accent3>
      <a:accent4>
        <a:srgbClr val="333E27"/>
      </a:accent4>
      <a:accent5>
        <a:srgbClr val="DAEDEF"/>
      </a:accent5>
      <a:accent6>
        <a:srgbClr val="2D2D8A"/>
      </a:accent6>
      <a:hlink>
        <a:srgbClr val="009999"/>
      </a:hlink>
      <a:folHlink>
        <a:srgbClr val="99CC00"/>
      </a:folHlink>
    </a:clrScheme>
    <a:fontScheme name="Title, Bullets &amp; Photo">
      <a:majorFont>
        <a:latin typeface="Georgia"/>
        <a:ea typeface="ヒラギノ明朝 ProN W3"/>
        <a:cs typeface="ヒラギノ明朝 ProN W3"/>
      </a:majorFont>
      <a:minorFont>
        <a:latin typeface="Georgia"/>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55000"/>
          </a:lnSpc>
          <a:spcBef>
            <a:spcPts val="2400"/>
          </a:spcBef>
          <a:spcAft>
            <a:spcPct val="0"/>
          </a:spcAft>
          <a:buClrTx/>
          <a:buSzTx/>
          <a:buFontTx/>
          <a:buNone/>
          <a:tabLst/>
          <a:defRPr kumimoji="0" lang="en-US" sz="3200" b="0" i="0" u="none" strike="noStrike" cap="none" normalizeH="0" baseline="0" smtClean="0">
            <a:ln>
              <a:noFill/>
            </a:ln>
            <a:solidFill>
              <a:srgbClr val="3D4A2F"/>
            </a:solidFill>
            <a:effectLst/>
            <a:latin typeface="Georgia" charset="0"/>
            <a:ea typeface="ヒラギノ明朝 ProN W3" charset="0"/>
            <a:cs typeface="ヒラギノ明朝 ProN W3" charset="0"/>
            <a:sym typeface="Georgia"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55000"/>
          </a:lnSpc>
          <a:spcBef>
            <a:spcPts val="2400"/>
          </a:spcBef>
          <a:spcAft>
            <a:spcPct val="0"/>
          </a:spcAft>
          <a:buClrTx/>
          <a:buSzTx/>
          <a:buFontTx/>
          <a:buNone/>
          <a:tabLst/>
          <a:defRPr kumimoji="0" lang="en-US" sz="3200" b="0" i="0" u="none" strike="noStrike" cap="none" normalizeH="0" baseline="0" smtClean="0">
            <a:ln>
              <a:noFill/>
            </a:ln>
            <a:solidFill>
              <a:srgbClr val="3D4A2F"/>
            </a:solidFill>
            <a:effectLst/>
            <a:latin typeface="Georgia" charset="0"/>
            <a:ea typeface="ヒラギノ明朝 ProN W3" charset="0"/>
            <a:cs typeface="ヒラギノ明朝 ProN W3" charset="0"/>
            <a:sym typeface="Georgia"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ornVTI">
  <a:themeElements>
    <a:clrScheme name="AnalogousFromDarkSeedLeftStep">
      <a:dk1>
        <a:srgbClr val="000000"/>
      </a:dk1>
      <a:lt1>
        <a:srgbClr val="FFFFFF"/>
      </a:lt1>
      <a:dk2>
        <a:srgbClr val="1B2130"/>
      </a:dk2>
      <a:lt2>
        <a:srgbClr val="F0F3F2"/>
      </a:lt2>
      <a:accent1>
        <a:srgbClr val="D73864"/>
      </a:accent1>
      <a:accent2>
        <a:srgbClr val="C62794"/>
      </a:accent2>
      <a:accent3>
        <a:srgbClr val="C738D7"/>
      </a:accent3>
      <a:accent4>
        <a:srgbClr val="7327C6"/>
      </a:accent4>
      <a:accent5>
        <a:srgbClr val="4238D7"/>
      </a:accent5>
      <a:accent6>
        <a:srgbClr val="275FC6"/>
      </a:accent6>
      <a:hlink>
        <a:srgbClr val="7158C7"/>
      </a:hlink>
      <a:folHlink>
        <a:srgbClr val="7F7F7F"/>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ketchyVTI">
  <a:themeElements>
    <a:clrScheme name="AnalogousFromLightSeedRightStep">
      <a:dk1>
        <a:srgbClr val="000000"/>
      </a:dk1>
      <a:lt1>
        <a:srgbClr val="FFFFFF"/>
      </a:lt1>
      <a:dk2>
        <a:srgbClr val="2E213B"/>
      </a:dk2>
      <a:lt2>
        <a:srgbClr val="E2E2E8"/>
      </a:lt2>
      <a:accent1>
        <a:srgbClr val="9EA365"/>
      </a:accent1>
      <a:accent2>
        <a:srgbClr val="83AC59"/>
      </a:accent2>
      <a:accent3>
        <a:srgbClr val="6BAF64"/>
      </a:accent3>
      <a:accent4>
        <a:srgbClr val="5CB178"/>
      </a:accent4>
      <a:accent5>
        <a:srgbClr val="6BAD9C"/>
      </a:accent5>
      <a:accent6>
        <a:srgbClr val="5CABBA"/>
      </a:accent6>
      <a:hlink>
        <a:srgbClr val="6F69AE"/>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89BBF92AF411A4C9FC920B3D7F0EE9C" ma:contentTypeVersion="4" ma:contentTypeDescription="Create a new document." ma:contentTypeScope="" ma:versionID="c670ab6fefebf9d8f8ab9be431bb71e4">
  <xsd:schema xmlns:xsd="http://www.w3.org/2001/XMLSchema" xmlns:xs="http://www.w3.org/2001/XMLSchema" xmlns:p="http://schemas.microsoft.com/office/2006/metadata/properties" xmlns:ns3="8c4cb0f5-d136-4e3f-92b0-655ea321b86d" targetNamespace="http://schemas.microsoft.com/office/2006/metadata/properties" ma:root="true" ma:fieldsID="dd247389cf60bea4561f1e3df5735fc9" ns3:_="">
    <xsd:import namespace="8c4cb0f5-d136-4e3f-92b0-655ea321b86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b0f5-d136-4e3f-92b0-655ea321b8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11D8E1-51E6-490C-BE4A-08C8CFAFAA2B}">
  <ds:schemaRefs>
    <ds:schemaRef ds:uri="http://schemas.microsoft.com/sharepoint/v3/contenttype/forms"/>
  </ds:schemaRefs>
</ds:datastoreItem>
</file>

<file path=customXml/itemProps2.xml><?xml version="1.0" encoding="utf-8"?>
<ds:datastoreItem xmlns:ds="http://schemas.openxmlformats.org/officeDocument/2006/customXml" ds:itemID="{95A11F35-61E1-4754-88DA-C9E85C93D165}">
  <ds:schemaRefs>
    <ds:schemaRef ds:uri="http://schemas.openxmlformats.org/package/2006/metadata/core-properties"/>
    <ds:schemaRef ds:uri="http://schemas.microsoft.com/office/2006/metadata/properties"/>
    <ds:schemaRef ds:uri="8c4cb0f5-d136-4e3f-92b0-655ea321b86d"/>
    <ds:schemaRef ds:uri="http://purl.org/dc/terms/"/>
    <ds:schemaRef ds:uri="http://schemas.microsoft.com/office/infopath/2007/PartnerControls"/>
    <ds:schemaRef ds:uri="http://schemas.microsoft.com/office/2006/documentManagement/types"/>
    <ds:schemaRef ds:uri="http://www.w3.org/XML/1998/namespace"/>
    <ds:schemaRef ds:uri="http://purl.org/dc/dcmitype/"/>
    <ds:schemaRef ds:uri="http://purl.org/dc/elements/1.1/"/>
  </ds:schemaRefs>
</ds:datastoreItem>
</file>

<file path=customXml/itemProps3.xml><?xml version="1.0" encoding="utf-8"?>
<ds:datastoreItem xmlns:ds="http://schemas.openxmlformats.org/officeDocument/2006/customXml" ds:itemID="{4750590E-5CAE-4763-A825-E670B07980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b0f5-d136-4e3f-92b0-655ea321b86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TM04033917[[fn=Berlin]]</Template>
  <TotalTime>1275</TotalTime>
  <Words>788</Words>
  <Application>Microsoft Office PowerPoint</Application>
  <PresentationFormat>Widescreen</PresentationFormat>
  <Paragraphs>81</Paragraphs>
  <Slides>13</Slides>
  <Notes>2</Notes>
  <HiddenSlides>0</HiddenSlides>
  <MMClips>0</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13</vt:i4>
      </vt:variant>
    </vt:vector>
  </HeadingPairs>
  <TitlesOfParts>
    <vt:vector size="39" baseType="lpstr">
      <vt:lpstr>ＭＳ Ｐゴシック</vt:lpstr>
      <vt:lpstr>Abadi MT Condensed Light</vt:lpstr>
      <vt:lpstr>Arial</vt:lpstr>
      <vt:lpstr>Bahnschrift Light</vt:lpstr>
      <vt:lpstr>Baskerville</vt:lpstr>
      <vt:lpstr>Calibri</vt:lpstr>
      <vt:lpstr>Calibri Light</vt:lpstr>
      <vt:lpstr>Century Gothic</vt:lpstr>
      <vt:lpstr>Corbel</vt:lpstr>
      <vt:lpstr>Georgia</vt:lpstr>
      <vt:lpstr>Modern Love</vt:lpstr>
      <vt:lpstr>OCR A Extended</vt:lpstr>
      <vt:lpstr>Posterama</vt:lpstr>
      <vt:lpstr>The Hand</vt:lpstr>
      <vt:lpstr>Times New Roman</vt:lpstr>
      <vt:lpstr>Tw Cen MT</vt:lpstr>
      <vt:lpstr>Verdana Pro</vt:lpstr>
      <vt:lpstr>Verdana Pro Cond SemiBold</vt:lpstr>
      <vt:lpstr>Vapor Trail</vt:lpstr>
      <vt:lpstr>7_Office Theme</vt:lpstr>
      <vt:lpstr>1_Office Theme</vt:lpstr>
      <vt:lpstr>Title, Bullets &amp; Photo</vt:lpstr>
      <vt:lpstr>TornVTI</vt:lpstr>
      <vt:lpstr>Office Theme</vt:lpstr>
      <vt:lpstr>Office Theme</vt:lpstr>
      <vt:lpstr>SketchyVTI</vt:lpstr>
      <vt:lpstr>Anthropology</vt:lpstr>
      <vt:lpstr>Introduction to Anthropology</vt:lpstr>
      <vt:lpstr>PowerPoint Presentation</vt:lpstr>
      <vt:lpstr>Anth 204: Introduction to Biological Anthropology and Human Evolution</vt:lpstr>
      <vt:lpstr>PowerPoint Presentation</vt:lpstr>
      <vt:lpstr>ANTH 210:Technology &amp; Culture</vt:lpstr>
      <vt:lpstr>Anth. 212:  Culture, Food, and Health</vt:lpstr>
      <vt:lpstr>  ANTH 340 GLOBAL PERSPECTIVES ON HEALTH   Wirtz |Distance learning| July 8 – August 2      Aulds |Distance learning| May 13 – June 7  </vt:lpstr>
      <vt:lpstr>Brazil Abroad 2024 Anth 418 Ethnographic Methods: Indigenous Rights, Conservation, Film, and Development</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Wallskog, Erica L</dc:creator>
  <cp:lastModifiedBy>Wallskog, Erica L</cp:lastModifiedBy>
  <cp:revision>23</cp:revision>
  <dcterms:created xsi:type="dcterms:W3CDTF">2022-02-01T21:05:52Z</dcterms:created>
  <dcterms:modified xsi:type="dcterms:W3CDTF">2024-01-29T15:24:47Z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0x010100A89BBF92AF411A4C9FC920B3D7F0EE9C</vt:lpwstr>
  </property>
</Properties>
</file>